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341" r:id="rId5"/>
    <p:sldId id="342" r:id="rId6"/>
    <p:sldId id="324" r:id="rId7"/>
    <p:sldId id="298" r:id="rId8"/>
    <p:sldId id="302" r:id="rId9"/>
    <p:sldId id="299" r:id="rId10"/>
    <p:sldId id="333" r:id="rId11"/>
    <p:sldId id="335" r:id="rId12"/>
    <p:sldId id="336" r:id="rId13"/>
    <p:sldId id="337" r:id="rId14"/>
    <p:sldId id="340" r:id="rId15"/>
    <p:sldId id="330" r:id="rId16"/>
    <p:sldId id="453" r:id="rId17"/>
    <p:sldId id="343" r:id="rId18"/>
    <p:sldId id="455" r:id="rId19"/>
    <p:sldId id="331" r:id="rId20"/>
    <p:sldId id="454" r:id="rId21"/>
    <p:sldId id="328" r:id="rId22"/>
    <p:sldId id="338" r:id="rId23"/>
    <p:sldId id="327" r:id="rId24"/>
    <p:sldId id="459" r:id="rId25"/>
    <p:sldId id="460" r:id="rId26"/>
    <p:sldId id="456" r:id="rId27"/>
    <p:sldId id="326" r:id="rId28"/>
    <p:sldId id="297" r:id="rId29"/>
    <p:sldId id="339" r:id="rId30"/>
    <p:sldId id="461" r:id="rId31"/>
    <p:sldId id="457" r:id="rId3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C6EC2B-8A88-EF97-3A87-1E5490A04506}" name="Roovaart, Ryan [HHS]" initials="RR" userId="S::ryan.roovaart@hhs.iowa.gov::fb06a6c6-6b9c-40e9-8434-2e5c42877a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3" autoAdjust="0"/>
  </p:normalViewPr>
  <p:slideViewPr>
    <p:cSldViewPr snapToGrid="0">
      <p:cViewPr varScale="1">
        <p:scale>
          <a:sx n="101" d="100"/>
          <a:sy n="101" d="100"/>
        </p:scale>
        <p:origin x="19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ovaart, Ryan [HHS]" userId="fb06a6c6-6b9c-40e9-8434-2e5c42877a13" providerId="ADAL" clId="{44D55068-E699-4AA8-9CC1-7FC4A07D85D4}"/>
    <pc:docChg chg="modSld">
      <pc:chgData name="Roovaart, Ryan [HHS]" userId="fb06a6c6-6b9c-40e9-8434-2e5c42877a13" providerId="ADAL" clId="{44D55068-E699-4AA8-9CC1-7FC4A07D85D4}" dt="2025-11-03T19:27:30.306" v="22" actId="6549"/>
      <pc:docMkLst>
        <pc:docMk/>
      </pc:docMkLst>
      <pc:sldChg chg="modNotesTx">
        <pc:chgData name="Roovaart, Ryan [HHS]" userId="fb06a6c6-6b9c-40e9-8434-2e5c42877a13" providerId="ADAL" clId="{44D55068-E699-4AA8-9CC1-7FC4A07D85D4}" dt="2025-11-03T19:27:25.153" v="21" actId="6549"/>
        <pc:sldMkLst>
          <pc:docMk/>
          <pc:sldMk cId="3976299437" sldId="297"/>
        </pc:sldMkLst>
      </pc:sldChg>
      <pc:sldChg chg="modNotesTx">
        <pc:chgData name="Roovaart, Ryan [HHS]" userId="fb06a6c6-6b9c-40e9-8434-2e5c42877a13" providerId="ADAL" clId="{44D55068-E699-4AA8-9CC1-7FC4A07D85D4}" dt="2025-11-03T19:25:24.073" v="4" actId="6549"/>
        <pc:sldMkLst>
          <pc:docMk/>
          <pc:sldMk cId="2995255941" sldId="298"/>
        </pc:sldMkLst>
      </pc:sldChg>
      <pc:sldChg chg="modNotesTx">
        <pc:chgData name="Roovaart, Ryan [HHS]" userId="fb06a6c6-6b9c-40e9-8434-2e5c42877a13" providerId="ADAL" clId="{44D55068-E699-4AA8-9CC1-7FC4A07D85D4}" dt="2025-11-03T19:26:04.237" v="6" actId="6549"/>
        <pc:sldMkLst>
          <pc:docMk/>
          <pc:sldMk cId="2986353551" sldId="299"/>
        </pc:sldMkLst>
      </pc:sldChg>
      <pc:sldChg chg="modNotesTx">
        <pc:chgData name="Roovaart, Ryan [HHS]" userId="fb06a6c6-6b9c-40e9-8434-2e5c42877a13" providerId="ADAL" clId="{44D55068-E699-4AA8-9CC1-7FC4A07D85D4}" dt="2025-11-03T19:25:30.506" v="5" actId="6549"/>
        <pc:sldMkLst>
          <pc:docMk/>
          <pc:sldMk cId="1087113045" sldId="302"/>
        </pc:sldMkLst>
      </pc:sldChg>
      <pc:sldChg chg="modNotesTx">
        <pc:chgData name="Roovaart, Ryan [HHS]" userId="fb06a6c6-6b9c-40e9-8434-2e5c42877a13" providerId="ADAL" clId="{44D55068-E699-4AA8-9CC1-7FC4A07D85D4}" dt="2025-11-03T19:25:18.148" v="2" actId="6549"/>
        <pc:sldMkLst>
          <pc:docMk/>
          <pc:sldMk cId="3181993142" sldId="324"/>
        </pc:sldMkLst>
      </pc:sldChg>
      <pc:sldChg chg="modNotesTx">
        <pc:chgData name="Roovaart, Ryan [HHS]" userId="fb06a6c6-6b9c-40e9-8434-2e5c42877a13" providerId="ADAL" clId="{44D55068-E699-4AA8-9CC1-7FC4A07D85D4}" dt="2025-11-03T19:27:21.212" v="20" actId="6549"/>
        <pc:sldMkLst>
          <pc:docMk/>
          <pc:sldMk cId="2421285720" sldId="326"/>
        </pc:sldMkLst>
      </pc:sldChg>
      <pc:sldChg chg="modNotesTx">
        <pc:chgData name="Roovaart, Ryan [HHS]" userId="fb06a6c6-6b9c-40e9-8434-2e5c42877a13" providerId="ADAL" clId="{44D55068-E699-4AA8-9CC1-7FC4A07D85D4}" dt="2025-11-03T19:27:12.930" v="19" actId="6549"/>
        <pc:sldMkLst>
          <pc:docMk/>
          <pc:sldMk cId="2217101122" sldId="327"/>
        </pc:sldMkLst>
      </pc:sldChg>
      <pc:sldChg chg="modNotesTx">
        <pc:chgData name="Roovaart, Ryan [HHS]" userId="fb06a6c6-6b9c-40e9-8434-2e5c42877a13" providerId="ADAL" clId="{44D55068-E699-4AA8-9CC1-7FC4A07D85D4}" dt="2025-11-03T19:27:03.373" v="17" actId="6549"/>
        <pc:sldMkLst>
          <pc:docMk/>
          <pc:sldMk cId="302582437" sldId="328"/>
        </pc:sldMkLst>
      </pc:sldChg>
      <pc:sldChg chg="modNotesTx">
        <pc:chgData name="Roovaart, Ryan [HHS]" userId="fb06a6c6-6b9c-40e9-8434-2e5c42877a13" providerId="ADAL" clId="{44D55068-E699-4AA8-9CC1-7FC4A07D85D4}" dt="2025-11-03T19:26:35.723" v="12" actId="6549"/>
        <pc:sldMkLst>
          <pc:docMk/>
          <pc:sldMk cId="3897754780" sldId="330"/>
        </pc:sldMkLst>
      </pc:sldChg>
      <pc:sldChg chg="modNotesTx">
        <pc:chgData name="Roovaart, Ryan [HHS]" userId="fb06a6c6-6b9c-40e9-8434-2e5c42877a13" providerId="ADAL" clId="{44D55068-E699-4AA8-9CC1-7FC4A07D85D4}" dt="2025-11-03T19:26:53.337" v="15" actId="6549"/>
        <pc:sldMkLst>
          <pc:docMk/>
          <pc:sldMk cId="1956283660" sldId="331"/>
        </pc:sldMkLst>
      </pc:sldChg>
      <pc:sldChg chg="modNotesTx">
        <pc:chgData name="Roovaart, Ryan [HHS]" userId="fb06a6c6-6b9c-40e9-8434-2e5c42877a13" providerId="ADAL" clId="{44D55068-E699-4AA8-9CC1-7FC4A07D85D4}" dt="2025-11-03T19:26:09.309" v="7" actId="6549"/>
        <pc:sldMkLst>
          <pc:docMk/>
          <pc:sldMk cId="3441787402" sldId="333"/>
        </pc:sldMkLst>
      </pc:sldChg>
      <pc:sldChg chg="modNotesTx">
        <pc:chgData name="Roovaart, Ryan [HHS]" userId="fb06a6c6-6b9c-40e9-8434-2e5c42877a13" providerId="ADAL" clId="{44D55068-E699-4AA8-9CC1-7FC4A07D85D4}" dt="2025-11-03T19:26:14.297" v="8" actId="6549"/>
        <pc:sldMkLst>
          <pc:docMk/>
          <pc:sldMk cId="2296035286" sldId="335"/>
        </pc:sldMkLst>
      </pc:sldChg>
      <pc:sldChg chg="modNotesTx">
        <pc:chgData name="Roovaart, Ryan [HHS]" userId="fb06a6c6-6b9c-40e9-8434-2e5c42877a13" providerId="ADAL" clId="{44D55068-E699-4AA8-9CC1-7FC4A07D85D4}" dt="2025-11-03T19:26:18.472" v="9" actId="6549"/>
        <pc:sldMkLst>
          <pc:docMk/>
          <pc:sldMk cId="2400896981" sldId="336"/>
        </pc:sldMkLst>
      </pc:sldChg>
      <pc:sldChg chg="modNotesTx">
        <pc:chgData name="Roovaart, Ryan [HHS]" userId="fb06a6c6-6b9c-40e9-8434-2e5c42877a13" providerId="ADAL" clId="{44D55068-E699-4AA8-9CC1-7FC4A07D85D4}" dt="2025-11-03T19:26:25.152" v="10" actId="6549"/>
        <pc:sldMkLst>
          <pc:docMk/>
          <pc:sldMk cId="2494452811" sldId="337"/>
        </pc:sldMkLst>
      </pc:sldChg>
      <pc:sldChg chg="modNotesTx">
        <pc:chgData name="Roovaart, Ryan [HHS]" userId="fb06a6c6-6b9c-40e9-8434-2e5c42877a13" providerId="ADAL" clId="{44D55068-E699-4AA8-9CC1-7FC4A07D85D4}" dt="2025-11-03T19:27:08.402" v="18" actId="6549"/>
        <pc:sldMkLst>
          <pc:docMk/>
          <pc:sldMk cId="91578474" sldId="338"/>
        </pc:sldMkLst>
      </pc:sldChg>
      <pc:sldChg chg="modNotesTx">
        <pc:chgData name="Roovaart, Ryan [HHS]" userId="fb06a6c6-6b9c-40e9-8434-2e5c42877a13" providerId="ADAL" clId="{44D55068-E699-4AA8-9CC1-7FC4A07D85D4}" dt="2025-11-03T19:27:30.306" v="22" actId="6549"/>
        <pc:sldMkLst>
          <pc:docMk/>
          <pc:sldMk cId="1727115271" sldId="339"/>
        </pc:sldMkLst>
      </pc:sldChg>
      <pc:sldChg chg="modNotesTx">
        <pc:chgData name="Roovaart, Ryan [HHS]" userId="fb06a6c6-6b9c-40e9-8434-2e5c42877a13" providerId="ADAL" clId="{44D55068-E699-4AA8-9CC1-7FC4A07D85D4}" dt="2025-11-03T19:26:29.766" v="11" actId="6549"/>
        <pc:sldMkLst>
          <pc:docMk/>
          <pc:sldMk cId="1534934199" sldId="340"/>
        </pc:sldMkLst>
      </pc:sldChg>
      <pc:sldChg chg="modNotesTx">
        <pc:chgData name="Roovaart, Ryan [HHS]" userId="fb06a6c6-6b9c-40e9-8434-2e5c42877a13" providerId="ADAL" clId="{44D55068-E699-4AA8-9CC1-7FC4A07D85D4}" dt="2025-11-03T19:25:00.780" v="0" actId="6549"/>
        <pc:sldMkLst>
          <pc:docMk/>
          <pc:sldMk cId="195493578" sldId="341"/>
        </pc:sldMkLst>
      </pc:sldChg>
      <pc:sldChg chg="modNotesTx">
        <pc:chgData name="Roovaart, Ryan [HHS]" userId="fb06a6c6-6b9c-40e9-8434-2e5c42877a13" providerId="ADAL" clId="{44D55068-E699-4AA8-9CC1-7FC4A07D85D4}" dt="2025-11-03T19:25:14.120" v="1" actId="6549"/>
        <pc:sldMkLst>
          <pc:docMk/>
          <pc:sldMk cId="3354422543" sldId="342"/>
        </pc:sldMkLst>
      </pc:sldChg>
      <pc:sldChg chg="modNotesTx">
        <pc:chgData name="Roovaart, Ryan [HHS]" userId="fb06a6c6-6b9c-40e9-8434-2e5c42877a13" providerId="ADAL" clId="{44D55068-E699-4AA8-9CC1-7FC4A07D85D4}" dt="2025-11-03T19:26:42.310" v="13" actId="6549"/>
        <pc:sldMkLst>
          <pc:docMk/>
          <pc:sldMk cId="1831605091" sldId="453"/>
        </pc:sldMkLst>
      </pc:sldChg>
      <pc:sldChg chg="modNotesTx">
        <pc:chgData name="Roovaart, Ryan [HHS]" userId="fb06a6c6-6b9c-40e9-8434-2e5c42877a13" providerId="ADAL" clId="{44D55068-E699-4AA8-9CC1-7FC4A07D85D4}" dt="2025-11-03T19:26:57.993" v="16" actId="6549"/>
        <pc:sldMkLst>
          <pc:docMk/>
          <pc:sldMk cId="391782252" sldId="454"/>
        </pc:sldMkLst>
      </pc:sldChg>
      <pc:sldChg chg="modNotesTx">
        <pc:chgData name="Roovaart, Ryan [HHS]" userId="fb06a6c6-6b9c-40e9-8434-2e5c42877a13" providerId="ADAL" clId="{44D55068-E699-4AA8-9CC1-7FC4A07D85D4}" dt="2025-11-03T19:26:47.232" v="14" actId="6549"/>
        <pc:sldMkLst>
          <pc:docMk/>
          <pc:sldMk cId="183142067" sldId="45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F3491-6FD2-4D7D-BC8D-F41E8EAA9A11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F6F5210-679A-4F21-AE64-892FD771CEA6}">
      <dgm:prSet/>
      <dgm:spPr/>
      <dgm:t>
        <a:bodyPr/>
        <a:lstStyle/>
        <a:p>
          <a:r>
            <a:rPr lang="en-US"/>
            <a:t>Community-based, in-home services to families involved in the child welfare system</a:t>
          </a:r>
        </a:p>
      </dgm:t>
    </dgm:pt>
    <dgm:pt modelId="{DFE0AE08-677A-44BA-AA91-27D075BC8715}" type="parTrans" cxnId="{1B1C1CD4-644A-4F7C-A93A-0FC289EBD44E}">
      <dgm:prSet/>
      <dgm:spPr/>
      <dgm:t>
        <a:bodyPr/>
        <a:lstStyle/>
        <a:p>
          <a:endParaRPr lang="en-US"/>
        </a:p>
      </dgm:t>
    </dgm:pt>
    <dgm:pt modelId="{57B3F788-B4BD-43F1-9EFB-FBF0576BBD64}" type="sibTrans" cxnId="{1B1C1CD4-644A-4F7C-A93A-0FC289EBD44E}">
      <dgm:prSet/>
      <dgm:spPr/>
      <dgm:t>
        <a:bodyPr/>
        <a:lstStyle/>
        <a:p>
          <a:endParaRPr lang="en-US"/>
        </a:p>
      </dgm:t>
    </dgm:pt>
    <dgm:pt modelId="{7E025631-B2C2-4B13-8048-6B06786B975F}">
      <dgm:prSet/>
      <dgm:spPr/>
      <dgm:t>
        <a:bodyPr/>
        <a:lstStyle/>
        <a:p>
          <a:r>
            <a:rPr lang="en-US"/>
            <a:t>Align with Families First Prevention Services Act of 2018</a:t>
          </a:r>
        </a:p>
      </dgm:t>
    </dgm:pt>
    <dgm:pt modelId="{AFC418F5-1D51-447B-88B8-59B4582D099B}" type="parTrans" cxnId="{4BFD335D-70D8-4C52-85FD-01A1F75EFD60}">
      <dgm:prSet/>
      <dgm:spPr/>
      <dgm:t>
        <a:bodyPr/>
        <a:lstStyle/>
        <a:p>
          <a:endParaRPr lang="en-US"/>
        </a:p>
      </dgm:t>
    </dgm:pt>
    <dgm:pt modelId="{0EC3D82A-3842-4D01-A3C9-2DB64B3C4D25}" type="sibTrans" cxnId="{4BFD335D-70D8-4C52-85FD-01A1F75EFD60}">
      <dgm:prSet/>
      <dgm:spPr/>
      <dgm:t>
        <a:bodyPr/>
        <a:lstStyle/>
        <a:p>
          <a:endParaRPr lang="en-US"/>
        </a:p>
      </dgm:t>
    </dgm:pt>
    <dgm:pt modelId="{EE6450C0-DC7E-4D70-BC36-7BBC8945FE99}">
      <dgm:prSet/>
      <dgm:spPr/>
      <dgm:t>
        <a:bodyPr/>
        <a:lstStyle/>
        <a:p>
          <a:r>
            <a:rPr lang="en-US"/>
            <a:t>Evidence-Based Interventions (EBIs) deliver effective services statewide</a:t>
          </a:r>
        </a:p>
      </dgm:t>
    </dgm:pt>
    <dgm:pt modelId="{83EEEEEC-93B7-42B0-A91D-91842F1E49A7}" type="parTrans" cxnId="{0D98A165-31C4-49A6-8FE7-02E98180E68E}">
      <dgm:prSet/>
      <dgm:spPr/>
      <dgm:t>
        <a:bodyPr/>
        <a:lstStyle/>
        <a:p>
          <a:endParaRPr lang="en-US"/>
        </a:p>
      </dgm:t>
    </dgm:pt>
    <dgm:pt modelId="{33ECC245-9D64-4C38-8C6B-F2824D5C34DB}" type="sibTrans" cxnId="{0D98A165-31C4-49A6-8FE7-02E98180E68E}">
      <dgm:prSet/>
      <dgm:spPr/>
      <dgm:t>
        <a:bodyPr/>
        <a:lstStyle/>
        <a:p>
          <a:endParaRPr lang="en-US"/>
        </a:p>
      </dgm:t>
    </dgm:pt>
    <dgm:pt modelId="{F1A36956-1C6F-440B-A995-2443DBEBEE7A}" type="pres">
      <dgm:prSet presAssocID="{F84F3491-6FD2-4D7D-BC8D-F41E8EAA9A11}" presName="vert0" presStyleCnt="0">
        <dgm:presLayoutVars>
          <dgm:dir/>
          <dgm:animOne val="branch"/>
          <dgm:animLvl val="lvl"/>
        </dgm:presLayoutVars>
      </dgm:prSet>
      <dgm:spPr/>
    </dgm:pt>
    <dgm:pt modelId="{6FDDFE0C-26D9-44F4-84A8-F925D0DE58BD}" type="pres">
      <dgm:prSet presAssocID="{3F6F5210-679A-4F21-AE64-892FD771CEA6}" presName="thickLine" presStyleLbl="alignNode1" presStyleIdx="0" presStyleCnt="3"/>
      <dgm:spPr/>
    </dgm:pt>
    <dgm:pt modelId="{136ED13C-34D1-47E1-883E-ED81E1166AB8}" type="pres">
      <dgm:prSet presAssocID="{3F6F5210-679A-4F21-AE64-892FD771CEA6}" presName="horz1" presStyleCnt="0"/>
      <dgm:spPr/>
    </dgm:pt>
    <dgm:pt modelId="{4DB54547-77E2-444C-BC7F-645013243D59}" type="pres">
      <dgm:prSet presAssocID="{3F6F5210-679A-4F21-AE64-892FD771CEA6}" presName="tx1" presStyleLbl="revTx" presStyleIdx="0" presStyleCnt="3"/>
      <dgm:spPr/>
    </dgm:pt>
    <dgm:pt modelId="{12F04A27-67FA-4704-8CEF-962FAC7FCF55}" type="pres">
      <dgm:prSet presAssocID="{3F6F5210-679A-4F21-AE64-892FD771CEA6}" presName="vert1" presStyleCnt="0"/>
      <dgm:spPr/>
    </dgm:pt>
    <dgm:pt modelId="{3607DBC6-19BD-41F0-926D-1C96A9DEF7C8}" type="pres">
      <dgm:prSet presAssocID="{7E025631-B2C2-4B13-8048-6B06786B975F}" presName="thickLine" presStyleLbl="alignNode1" presStyleIdx="1" presStyleCnt="3"/>
      <dgm:spPr/>
    </dgm:pt>
    <dgm:pt modelId="{543E1155-DC03-4D88-8791-C721E4B0CEE2}" type="pres">
      <dgm:prSet presAssocID="{7E025631-B2C2-4B13-8048-6B06786B975F}" presName="horz1" presStyleCnt="0"/>
      <dgm:spPr/>
    </dgm:pt>
    <dgm:pt modelId="{50157146-2F6F-4B2A-ABE6-E0D7B10CFCB7}" type="pres">
      <dgm:prSet presAssocID="{7E025631-B2C2-4B13-8048-6B06786B975F}" presName="tx1" presStyleLbl="revTx" presStyleIdx="1" presStyleCnt="3"/>
      <dgm:spPr/>
    </dgm:pt>
    <dgm:pt modelId="{D6F67E11-3558-4864-BE18-13F257649B2B}" type="pres">
      <dgm:prSet presAssocID="{7E025631-B2C2-4B13-8048-6B06786B975F}" presName="vert1" presStyleCnt="0"/>
      <dgm:spPr/>
    </dgm:pt>
    <dgm:pt modelId="{AA2477D7-5392-41D9-94DA-84447B9A4F91}" type="pres">
      <dgm:prSet presAssocID="{EE6450C0-DC7E-4D70-BC36-7BBC8945FE99}" presName="thickLine" presStyleLbl="alignNode1" presStyleIdx="2" presStyleCnt="3"/>
      <dgm:spPr/>
    </dgm:pt>
    <dgm:pt modelId="{E47DA54D-6713-4B26-88AF-E2A207C752F9}" type="pres">
      <dgm:prSet presAssocID="{EE6450C0-DC7E-4D70-BC36-7BBC8945FE99}" presName="horz1" presStyleCnt="0"/>
      <dgm:spPr/>
    </dgm:pt>
    <dgm:pt modelId="{34A4E709-145A-4666-948A-E3D9643C3EC0}" type="pres">
      <dgm:prSet presAssocID="{EE6450C0-DC7E-4D70-BC36-7BBC8945FE99}" presName="tx1" presStyleLbl="revTx" presStyleIdx="2" presStyleCnt="3"/>
      <dgm:spPr/>
    </dgm:pt>
    <dgm:pt modelId="{4F21BCBE-AA4E-4319-95A3-E86CCC637F9D}" type="pres">
      <dgm:prSet presAssocID="{EE6450C0-DC7E-4D70-BC36-7BBC8945FE99}" presName="vert1" presStyleCnt="0"/>
      <dgm:spPr/>
    </dgm:pt>
  </dgm:ptLst>
  <dgm:cxnLst>
    <dgm:cxn modelId="{4C2D3923-996D-43EB-8107-AF9D92F31416}" type="presOf" srcId="{7E025631-B2C2-4B13-8048-6B06786B975F}" destId="{50157146-2F6F-4B2A-ABE6-E0D7B10CFCB7}" srcOrd="0" destOrd="0" presId="urn:microsoft.com/office/officeart/2008/layout/LinedList"/>
    <dgm:cxn modelId="{78DE9928-824D-461C-815D-FDB5C6120C3F}" type="presOf" srcId="{3F6F5210-679A-4F21-AE64-892FD771CEA6}" destId="{4DB54547-77E2-444C-BC7F-645013243D59}" srcOrd="0" destOrd="0" presId="urn:microsoft.com/office/officeart/2008/layout/LinedList"/>
    <dgm:cxn modelId="{4BFD335D-70D8-4C52-85FD-01A1F75EFD60}" srcId="{F84F3491-6FD2-4D7D-BC8D-F41E8EAA9A11}" destId="{7E025631-B2C2-4B13-8048-6B06786B975F}" srcOrd="1" destOrd="0" parTransId="{AFC418F5-1D51-447B-88B8-59B4582D099B}" sibTransId="{0EC3D82A-3842-4D01-A3C9-2DB64B3C4D25}"/>
    <dgm:cxn modelId="{0D98A165-31C4-49A6-8FE7-02E98180E68E}" srcId="{F84F3491-6FD2-4D7D-BC8D-F41E8EAA9A11}" destId="{EE6450C0-DC7E-4D70-BC36-7BBC8945FE99}" srcOrd="2" destOrd="0" parTransId="{83EEEEEC-93B7-42B0-A91D-91842F1E49A7}" sibTransId="{33ECC245-9D64-4C38-8C6B-F2824D5C34DB}"/>
    <dgm:cxn modelId="{B67022AB-0DFD-43F0-AA4A-1039D1A802FE}" type="presOf" srcId="{EE6450C0-DC7E-4D70-BC36-7BBC8945FE99}" destId="{34A4E709-145A-4666-948A-E3D9643C3EC0}" srcOrd="0" destOrd="0" presId="urn:microsoft.com/office/officeart/2008/layout/LinedList"/>
    <dgm:cxn modelId="{60DFD4BE-D3AE-4C1D-A4B2-7A77BA9FC10C}" type="presOf" srcId="{F84F3491-6FD2-4D7D-BC8D-F41E8EAA9A11}" destId="{F1A36956-1C6F-440B-A995-2443DBEBEE7A}" srcOrd="0" destOrd="0" presId="urn:microsoft.com/office/officeart/2008/layout/LinedList"/>
    <dgm:cxn modelId="{1B1C1CD4-644A-4F7C-A93A-0FC289EBD44E}" srcId="{F84F3491-6FD2-4D7D-BC8D-F41E8EAA9A11}" destId="{3F6F5210-679A-4F21-AE64-892FD771CEA6}" srcOrd="0" destOrd="0" parTransId="{DFE0AE08-677A-44BA-AA91-27D075BC8715}" sibTransId="{57B3F788-B4BD-43F1-9EFB-FBF0576BBD64}"/>
    <dgm:cxn modelId="{52D1E669-0679-4E7E-BD39-535D60324F01}" type="presParOf" srcId="{F1A36956-1C6F-440B-A995-2443DBEBEE7A}" destId="{6FDDFE0C-26D9-44F4-84A8-F925D0DE58BD}" srcOrd="0" destOrd="0" presId="urn:microsoft.com/office/officeart/2008/layout/LinedList"/>
    <dgm:cxn modelId="{60AF21DD-1385-4A1B-8DAA-8DF3B43D20C5}" type="presParOf" srcId="{F1A36956-1C6F-440B-A995-2443DBEBEE7A}" destId="{136ED13C-34D1-47E1-883E-ED81E1166AB8}" srcOrd="1" destOrd="0" presId="urn:microsoft.com/office/officeart/2008/layout/LinedList"/>
    <dgm:cxn modelId="{2D3FC15E-665C-461B-952D-83AE3F9D7EB2}" type="presParOf" srcId="{136ED13C-34D1-47E1-883E-ED81E1166AB8}" destId="{4DB54547-77E2-444C-BC7F-645013243D59}" srcOrd="0" destOrd="0" presId="urn:microsoft.com/office/officeart/2008/layout/LinedList"/>
    <dgm:cxn modelId="{71866EAA-58B9-4947-8A86-E23DD4CC8AB9}" type="presParOf" srcId="{136ED13C-34D1-47E1-883E-ED81E1166AB8}" destId="{12F04A27-67FA-4704-8CEF-962FAC7FCF55}" srcOrd="1" destOrd="0" presId="urn:microsoft.com/office/officeart/2008/layout/LinedList"/>
    <dgm:cxn modelId="{6B2F856D-3D62-4FE5-998F-0EBD716383EF}" type="presParOf" srcId="{F1A36956-1C6F-440B-A995-2443DBEBEE7A}" destId="{3607DBC6-19BD-41F0-926D-1C96A9DEF7C8}" srcOrd="2" destOrd="0" presId="urn:microsoft.com/office/officeart/2008/layout/LinedList"/>
    <dgm:cxn modelId="{64DD9388-F934-4AAB-9ED2-A2691CBCCE08}" type="presParOf" srcId="{F1A36956-1C6F-440B-A995-2443DBEBEE7A}" destId="{543E1155-DC03-4D88-8791-C721E4B0CEE2}" srcOrd="3" destOrd="0" presId="urn:microsoft.com/office/officeart/2008/layout/LinedList"/>
    <dgm:cxn modelId="{B3E5FC14-FC44-41B8-BF8E-981B014DA688}" type="presParOf" srcId="{543E1155-DC03-4D88-8791-C721E4B0CEE2}" destId="{50157146-2F6F-4B2A-ABE6-E0D7B10CFCB7}" srcOrd="0" destOrd="0" presId="urn:microsoft.com/office/officeart/2008/layout/LinedList"/>
    <dgm:cxn modelId="{A5DC5006-F1A0-4FB6-9054-2F79427CC1F4}" type="presParOf" srcId="{543E1155-DC03-4D88-8791-C721E4B0CEE2}" destId="{D6F67E11-3558-4864-BE18-13F257649B2B}" srcOrd="1" destOrd="0" presId="urn:microsoft.com/office/officeart/2008/layout/LinedList"/>
    <dgm:cxn modelId="{30203375-BB25-4F1C-B4D7-C7B768F4084A}" type="presParOf" srcId="{F1A36956-1C6F-440B-A995-2443DBEBEE7A}" destId="{AA2477D7-5392-41D9-94DA-84447B9A4F91}" srcOrd="4" destOrd="0" presId="urn:microsoft.com/office/officeart/2008/layout/LinedList"/>
    <dgm:cxn modelId="{F050711B-488F-4143-B2CB-868F637B3D94}" type="presParOf" srcId="{F1A36956-1C6F-440B-A995-2443DBEBEE7A}" destId="{E47DA54D-6713-4B26-88AF-E2A207C752F9}" srcOrd="5" destOrd="0" presId="urn:microsoft.com/office/officeart/2008/layout/LinedList"/>
    <dgm:cxn modelId="{2C32F954-99A0-46F7-A10A-3F0FE7E1BB3C}" type="presParOf" srcId="{E47DA54D-6713-4B26-88AF-E2A207C752F9}" destId="{34A4E709-145A-4666-948A-E3D9643C3EC0}" srcOrd="0" destOrd="0" presId="urn:microsoft.com/office/officeart/2008/layout/LinedList"/>
    <dgm:cxn modelId="{564E48EC-0FF1-471F-B65A-E64A45093B76}" type="presParOf" srcId="{E47DA54D-6713-4B26-88AF-E2A207C752F9}" destId="{4F21BCBE-AA4E-4319-95A3-E86CCC637F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8D7E81-ABB5-46CD-B0B7-DA44D0512A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1AF6E3-F6ED-42B1-9025-CE71657C0A9A}">
      <dgm:prSet/>
      <dgm:spPr/>
      <dgm:t>
        <a:bodyPr/>
        <a:lstStyle/>
        <a:p>
          <a:r>
            <a:rPr lang="en-US"/>
            <a:t>Shifting focus to services for parents</a:t>
          </a:r>
        </a:p>
      </dgm:t>
    </dgm:pt>
    <dgm:pt modelId="{B6B8CB88-8F23-4429-AF3D-47D371B940C7}" type="parTrans" cxnId="{3B2053BD-957A-46DB-8140-115CA1DE3B9C}">
      <dgm:prSet/>
      <dgm:spPr/>
      <dgm:t>
        <a:bodyPr/>
        <a:lstStyle/>
        <a:p>
          <a:endParaRPr lang="en-US"/>
        </a:p>
      </dgm:t>
    </dgm:pt>
    <dgm:pt modelId="{E69258D0-A639-4591-8EDF-F13BF856ED23}" type="sibTrans" cxnId="{3B2053BD-957A-46DB-8140-115CA1DE3B9C}">
      <dgm:prSet/>
      <dgm:spPr/>
      <dgm:t>
        <a:bodyPr/>
        <a:lstStyle/>
        <a:p>
          <a:endParaRPr lang="en-US"/>
        </a:p>
      </dgm:t>
    </dgm:pt>
    <dgm:pt modelId="{FB0DCF5F-2E17-4B6F-A958-2C0AADF99540}">
      <dgm:prSet/>
      <dgm:spPr/>
      <dgm:t>
        <a:bodyPr/>
        <a:lstStyle/>
        <a:p>
          <a:r>
            <a:rPr lang="en-US"/>
            <a:t>HHS staff focused on meeting children’s needs</a:t>
          </a:r>
        </a:p>
      </dgm:t>
    </dgm:pt>
    <dgm:pt modelId="{7F637C28-056B-404E-9AD0-55E497AD512F}" type="parTrans" cxnId="{D2245AD4-46F2-4602-BABD-A830EC085A01}">
      <dgm:prSet/>
      <dgm:spPr/>
      <dgm:t>
        <a:bodyPr/>
        <a:lstStyle/>
        <a:p>
          <a:endParaRPr lang="en-US"/>
        </a:p>
      </dgm:t>
    </dgm:pt>
    <dgm:pt modelId="{9BD286D5-2EF9-4BCE-963B-1B484A43647C}" type="sibTrans" cxnId="{D2245AD4-46F2-4602-BABD-A830EC085A01}">
      <dgm:prSet/>
      <dgm:spPr/>
      <dgm:t>
        <a:bodyPr/>
        <a:lstStyle/>
        <a:p>
          <a:endParaRPr lang="en-US"/>
        </a:p>
      </dgm:t>
    </dgm:pt>
    <dgm:pt modelId="{30835EA4-66BC-4CD2-9E08-E238CA78B221}">
      <dgm:prSet/>
      <dgm:spPr/>
      <dgm:t>
        <a:bodyPr/>
        <a:lstStyle/>
        <a:p>
          <a:r>
            <a:rPr lang="en-US"/>
            <a:t>Minimum of one contract per service area</a:t>
          </a:r>
        </a:p>
      </dgm:t>
    </dgm:pt>
    <dgm:pt modelId="{DF99D9F4-2C50-44AF-8967-3FC1A1F2ECCA}" type="parTrans" cxnId="{D05FF65F-779C-498C-AFD5-0D3B34DC6D15}">
      <dgm:prSet/>
      <dgm:spPr/>
      <dgm:t>
        <a:bodyPr/>
        <a:lstStyle/>
        <a:p>
          <a:endParaRPr lang="en-US"/>
        </a:p>
      </dgm:t>
    </dgm:pt>
    <dgm:pt modelId="{96C171D4-8E00-4895-981B-156984CB7D69}" type="sibTrans" cxnId="{D05FF65F-779C-498C-AFD5-0D3B34DC6D15}">
      <dgm:prSet/>
      <dgm:spPr/>
      <dgm:t>
        <a:bodyPr/>
        <a:lstStyle/>
        <a:p>
          <a:endParaRPr lang="en-US"/>
        </a:p>
      </dgm:t>
    </dgm:pt>
    <dgm:pt modelId="{6DB53B55-8F2D-449E-BEDA-B8F85304CAF3}">
      <dgm:prSet/>
      <dgm:spPr/>
      <dgm:t>
        <a:bodyPr/>
        <a:lstStyle/>
        <a:p>
          <a:r>
            <a:rPr lang="en-US"/>
            <a:t>Consistent service provision per service area</a:t>
          </a:r>
        </a:p>
      </dgm:t>
    </dgm:pt>
    <dgm:pt modelId="{32EFD92D-2C71-42EE-ADA0-422382F2DA76}" type="parTrans" cxnId="{172B6333-A399-416E-ABC4-99D01BF41E52}">
      <dgm:prSet/>
      <dgm:spPr/>
      <dgm:t>
        <a:bodyPr/>
        <a:lstStyle/>
        <a:p>
          <a:endParaRPr lang="en-US"/>
        </a:p>
      </dgm:t>
    </dgm:pt>
    <dgm:pt modelId="{1878FDBC-67F3-47ED-BCA1-699B6EF1F09E}" type="sibTrans" cxnId="{172B6333-A399-416E-ABC4-99D01BF41E52}">
      <dgm:prSet/>
      <dgm:spPr/>
      <dgm:t>
        <a:bodyPr/>
        <a:lstStyle/>
        <a:p>
          <a:endParaRPr lang="en-US"/>
        </a:p>
      </dgm:t>
    </dgm:pt>
    <dgm:pt modelId="{2FFE5F47-278A-411B-997B-6E4D46ED757D}">
      <dgm:prSet/>
      <dgm:spPr/>
      <dgm:t>
        <a:bodyPr/>
        <a:lstStyle/>
        <a:p>
          <a:r>
            <a:rPr lang="en-US"/>
            <a:t>Increased service expectations during family interactions</a:t>
          </a:r>
        </a:p>
      </dgm:t>
    </dgm:pt>
    <dgm:pt modelId="{ED1DD736-964A-4E09-9017-C4E3EBEC58C7}" type="parTrans" cxnId="{C14601DB-F0DC-43ED-A182-8052A5323E6A}">
      <dgm:prSet/>
      <dgm:spPr/>
      <dgm:t>
        <a:bodyPr/>
        <a:lstStyle/>
        <a:p>
          <a:endParaRPr lang="en-US"/>
        </a:p>
      </dgm:t>
    </dgm:pt>
    <dgm:pt modelId="{DA78032C-D5E0-42C7-AB4A-7A37179F89E3}" type="sibTrans" cxnId="{C14601DB-F0DC-43ED-A182-8052A5323E6A}">
      <dgm:prSet/>
      <dgm:spPr/>
      <dgm:t>
        <a:bodyPr/>
        <a:lstStyle/>
        <a:p>
          <a:endParaRPr lang="en-US"/>
        </a:p>
      </dgm:t>
    </dgm:pt>
    <dgm:pt modelId="{CA4990E5-E95F-4CC7-9A81-B7DEF419ECFC}">
      <dgm:prSet/>
      <dgm:spPr/>
      <dgm:t>
        <a:bodyPr/>
        <a:lstStyle/>
        <a:p>
          <a:r>
            <a:rPr lang="en-US"/>
            <a:t>Reduce administrative costs</a:t>
          </a:r>
        </a:p>
      </dgm:t>
    </dgm:pt>
    <dgm:pt modelId="{6D493C76-1842-4384-925F-64C055FF7EEC}" type="parTrans" cxnId="{7C83F7D6-344F-4B1E-B408-69E11F5739A0}">
      <dgm:prSet/>
      <dgm:spPr/>
      <dgm:t>
        <a:bodyPr/>
        <a:lstStyle/>
        <a:p>
          <a:endParaRPr lang="en-US"/>
        </a:p>
      </dgm:t>
    </dgm:pt>
    <dgm:pt modelId="{1B8C360F-D991-4782-AD7F-D23D74B67101}" type="sibTrans" cxnId="{7C83F7D6-344F-4B1E-B408-69E11F5739A0}">
      <dgm:prSet/>
      <dgm:spPr/>
      <dgm:t>
        <a:bodyPr/>
        <a:lstStyle/>
        <a:p>
          <a:endParaRPr lang="en-US"/>
        </a:p>
      </dgm:t>
    </dgm:pt>
    <dgm:pt modelId="{327DFAFA-EAFC-4EEE-9AED-217C618377C5}">
      <dgm:prSet/>
      <dgm:spPr/>
      <dgm:t>
        <a:bodyPr/>
        <a:lstStyle/>
        <a:p>
          <a:r>
            <a:rPr lang="en-US"/>
            <a:t>Tiered intensity of services</a:t>
          </a:r>
        </a:p>
      </dgm:t>
    </dgm:pt>
    <dgm:pt modelId="{FB00D6A7-6C2C-4E40-88AB-9B026DD0C821}" type="parTrans" cxnId="{DE4E014D-DFC8-4902-9C3F-09BD04959E5D}">
      <dgm:prSet/>
      <dgm:spPr/>
      <dgm:t>
        <a:bodyPr/>
        <a:lstStyle/>
        <a:p>
          <a:endParaRPr lang="en-US"/>
        </a:p>
      </dgm:t>
    </dgm:pt>
    <dgm:pt modelId="{AF5E8FB1-E186-4B89-B726-F8F9EAF1D6D6}" type="sibTrans" cxnId="{DE4E014D-DFC8-4902-9C3F-09BD04959E5D}">
      <dgm:prSet/>
      <dgm:spPr/>
      <dgm:t>
        <a:bodyPr/>
        <a:lstStyle/>
        <a:p>
          <a:endParaRPr lang="en-US"/>
        </a:p>
      </dgm:t>
    </dgm:pt>
    <dgm:pt modelId="{05F6CE7B-FCD2-4662-9F31-C5825E597F5A}">
      <dgm:prSet/>
      <dgm:spPr/>
      <dgm:t>
        <a:bodyPr/>
        <a:lstStyle/>
        <a:p>
          <a:r>
            <a:rPr lang="en-US"/>
            <a:t>Youth in Transition Decision Making (YTDM) meetings moving to the Aftercare contract</a:t>
          </a:r>
        </a:p>
      </dgm:t>
    </dgm:pt>
    <dgm:pt modelId="{4574EA30-B4E5-4CFD-84CE-39AA01597D04}" type="parTrans" cxnId="{1980DAE4-6129-470A-9460-04F7BE07E17E}">
      <dgm:prSet/>
      <dgm:spPr/>
      <dgm:t>
        <a:bodyPr/>
        <a:lstStyle/>
        <a:p>
          <a:endParaRPr lang="en-US"/>
        </a:p>
      </dgm:t>
    </dgm:pt>
    <dgm:pt modelId="{3C17D57F-B853-4F41-B974-05AB7CBF064E}" type="sibTrans" cxnId="{1980DAE4-6129-470A-9460-04F7BE07E17E}">
      <dgm:prSet/>
      <dgm:spPr/>
      <dgm:t>
        <a:bodyPr/>
        <a:lstStyle/>
        <a:p>
          <a:endParaRPr lang="en-US"/>
        </a:p>
      </dgm:t>
    </dgm:pt>
    <dgm:pt modelId="{51501B0E-1D33-472B-B076-AF0A280652BB}">
      <dgm:prSet/>
      <dgm:spPr/>
      <dgm:t>
        <a:bodyPr/>
        <a:lstStyle/>
        <a:p>
          <a:r>
            <a:rPr lang="en-US"/>
            <a:t>Kinship Navigation moving to the RRTS contract </a:t>
          </a:r>
        </a:p>
      </dgm:t>
    </dgm:pt>
    <dgm:pt modelId="{E0F358B0-85EB-4AAB-90E0-C853CCB0C0FA}" type="parTrans" cxnId="{DB9EBA9E-7DA5-4180-9A5A-C085AE8FFD6A}">
      <dgm:prSet/>
      <dgm:spPr/>
      <dgm:t>
        <a:bodyPr/>
        <a:lstStyle/>
        <a:p>
          <a:endParaRPr lang="en-US"/>
        </a:p>
      </dgm:t>
    </dgm:pt>
    <dgm:pt modelId="{EFD4836A-E790-490F-8937-4479F7D99404}" type="sibTrans" cxnId="{DB9EBA9E-7DA5-4180-9A5A-C085AE8FFD6A}">
      <dgm:prSet/>
      <dgm:spPr/>
      <dgm:t>
        <a:bodyPr/>
        <a:lstStyle/>
        <a:p>
          <a:endParaRPr lang="en-US"/>
        </a:p>
      </dgm:t>
    </dgm:pt>
    <dgm:pt modelId="{0D58C6E7-E1A3-4745-BA93-38B1D169EEA0}">
      <dgm:prSet/>
      <dgm:spPr/>
      <dgm:t>
        <a:bodyPr/>
        <a:lstStyle/>
        <a:p>
          <a:r>
            <a:rPr lang="en-US"/>
            <a:t>Shift some services to other contracts</a:t>
          </a:r>
        </a:p>
      </dgm:t>
    </dgm:pt>
    <dgm:pt modelId="{0E9D35C4-FB82-45BD-84B4-3965DE71F3B3}" type="parTrans" cxnId="{6E8B265F-072B-4D74-A6BA-93AA1643D5AE}">
      <dgm:prSet/>
      <dgm:spPr/>
      <dgm:t>
        <a:bodyPr/>
        <a:lstStyle/>
        <a:p>
          <a:endParaRPr lang="en-US"/>
        </a:p>
      </dgm:t>
    </dgm:pt>
    <dgm:pt modelId="{38C71CFE-CC90-471A-B028-29CED878EB15}" type="sibTrans" cxnId="{6E8B265F-072B-4D74-A6BA-93AA1643D5AE}">
      <dgm:prSet/>
      <dgm:spPr/>
      <dgm:t>
        <a:bodyPr/>
        <a:lstStyle/>
        <a:p>
          <a:endParaRPr lang="en-US"/>
        </a:p>
      </dgm:t>
    </dgm:pt>
    <dgm:pt modelId="{399C1EA6-0EA6-41B7-8D7D-2DCCA47CE850}">
      <dgm:prSet/>
      <dgm:spPr/>
      <dgm:t>
        <a:bodyPr/>
        <a:lstStyle/>
        <a:p>
          <a:r>
            <a:rPr lang="en-US"/>
            <a:t>Reduce frustration from staff</a:t>
          </a:r>
        </a:p>
      </dgm:t>
    </dgm:pt>
    <dgm:pt modelId="{3EE0FA95-C4D0-4983-99AB-907076012600}" type="parTrans" cxnId="{1EE8335F-EF14-4889-8FD0-DDA0A5F72115}">
      <dgm:prSet/>
      <dgm:spPr/>
      <dgm:t>
        <a:bodyPr/>
        <a:lstStyle/>
        <a:p>
          <a:endParaRPr lang="en-US"/>
        </a:p>
      </dgm:t>
    </dgm:pt>
    <dgm:pt modelId="{935677D8-812B-4B15-8707-4A2F485C261A}" type="sibTrans" cxnId="{1EE8335F-EF14-4889-8FD0-DDA0A5F72115}">
      <dgm:prSet/>
      <dgm:spPr/>
      <dgm:t>
        <a:bodyPr/>
        <a:lstStyle/>
        <a:p>
          <a:endParaRPr lang="en-US"/>
        </a:p>
      </dgm:t>
    </dgm:pt>
    <dgm:pt modelId="{1D349A7F-B5E9-4C4E-A6BD-FA5C057B1E27}" type="pres">
      <dgm:prSet presAssocID="{388D7E81-ABB5-46CD-B0B7-DA44D0512AB6}" presName="linear" presStyleCnt="0">
        <dgm:presLayoutVars>
          <dgm:dir/>
          <dgm:animLvl val="lvl"/>
          <dgm:resizeHandles val="exact"/>
        </dgm:presLayoutVars>
      </dgm:prSet>
      <dgm:spPr/>
    </dgm:pt>
    <dgm:pt modelId="{FC87E1F1-ACAE-4DBB-9643-47DA61DF8BDC}" type="pres">
      <dgm:prSet presAssocID="{611AF6E3-F6ED-42B1-9025-CE71657C0A9A}" presName="parentLin" presStyleCnt="0"/>
      <dgm:spPr/>
    </dgm:pt>
    <dgm:pt modelId="{9D7456D8-82C6-4C7A-AB8F-8DE6D2B98B05}" type="pres">
      <dgm:prSet presAssocID="{611AF6E3-F6ED-42B1-9025-CE71657C0A9A}" presName="parentLeftMargin" presStyleLbl="node1" presStyleIdx="0" presStyleCnt="4"/>
      <dgm:spPr/>
    </dgm:pt>
    <dgm:pt modelId="{12D820A2-E09E-489D-8966-92B32DB061B9}" type="pres">
      <dgm:prSet presAssocID="{611AF6E3-F6ED-42B1-9025-CE71657C0A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B352ADB-5557-4028-9AF1-1EFB340285E6}" type="pres">
      <dgm:prSet presAssocID="{611AF6E3-F6ED-42B1-9025-CE71657C0A9A}" presName="negativeSpace" presStyleCnt="0"/>
      <dgm:spPr/>
    </dgm:pt>
    <dgm:pt modelId="{EE587081-C1F7-495A-85BA-A442BB6E891C}" type="pres">
      <dgm:prSet presAssocID="{611AF6E3-F6ED-42B1-9025-CE71657C0A9A}" presName="childText" presStyleLbl="conFgAcc1" presStyleIdx="0" presStyleCnt="4">
        <dgm:presLayoutVars>
          <dgm:bulletEnabled val="1"/>
        </dgm:presLayoutVars>
      </dgm:prSet>
      <dgm:spPr/>
    </dgm:pt>
    <dgm:pt modelId="{E6C8D1F7-C33C-4903-B32D-578D6D54DE2E}" type="pres">
      <dgm:prSet presAssocID="{E69258D0-A639-4591-8EDF-F13BF856ED23}" presName="spaceBetweenRectangles" presStyleCnt="0"/>
      <dgm:spPr/>
    </dgm:pt>
    <dgm:pt modelId="{E9EB2D4A-3380-451B-854B-2BFD2E508A9B}" type="pres">
      <dgm:prSet presAssocID="{30835EA4-66BC-4CD2-9E08-E238CA78B221}" presName="parentLin" presStyleCnt="0"/>
      <dgm:spPr/>
    </dgm:pt>
    <dgm:pt modelId="{B8A20933-BEDF-4570-8C14-F220E3A5230D}" type="pres">
      <dgm:prSet presAssocID="{30835EA4-66BC-4CD2-9E08-E238CA78B221}" presName="parentLeftMargin" presStyleLbl="node1" presStyleIdx="0" presStyleCnt="4"/>
      <dgm:spPr/>
    </dgm:pt>
    <dgm:pt modelId="{518470C4-FB00-4ADD-82C0-5AD6D71276B3}" type="pres">
      <dgm:prSet presAssocID="{30835EA4-66BC-4CD2-9E08-E238CA78B22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6EC4B1A-4AFD-4E0A-8FC5-5E6593A3DD1B}" type="pres">
      <dgm:prSet presAssocID="{30835EA4-66BC-4CD2-9E08-E238CA78B221}" presName="negativeSpace" presStyleCnt="0"/>
      <dgm:spPr/>
    </dgm:pt>
    <dgm:pt modelId="{2F680D62-2426-4E6A-A420-4BF4B44653B7}" type="pres">
      <dgm:prSet presAssocID="{30835EA4-66BC-4CD2-9E08-E238CA78B221}" presName="childText" presStyleLbl="conFgAcc1" presStyleIdx="1" presStyleCnt="4">
        <dgm:presLayoutVars>
          <dgm:bulletEnabled val="1"/>
        </dgm:presLayoutVars>
      </dgm:prSet>
      <dgm:spPr/>
    </dgm:pt>
    <dgm:pt modelId="{68624B73-12CD-4D8C-9954-E32CABB70BC4}" type="pres">
      <dgm:prSet presAssocID="{96C171D4-8E00-4895-981B-156984CB7D69}" presName="spaceBetweenRectangles" presStyleCnt="0"/>
      <dgm:spPr/>
    </dgm:pt>
    <dgm:pt modelId="{E09129F4-DBAF-43D9-83EB-EDFF314AB5DE}" type="pres">
      <dgm:prSet presAssocID="{327DFAFA-EAFC-4EEE-9AED-217C618377C5}" presName="parentLin" presStyleCnt="0"/>
      <dgm:spPr/>
    </dgm:pt>
    <dgm:pt modelId="{D1C78EC1-24F4-446B-B41A-FA0B73F46FA2}" type="pres">
      <dgm:prSet presAssocID="{327DFAFA-EAFC-4EEE-9AED-217C618377C5}" presName="parentLeftMargin" presStyleLbl="node1" presStyleIdx="1" presStyleCnt="4"/>
      <dgm:spPr/>
    </dgm:pt>
    <dgm:pt modelId="{A92F1456-3936-424E-AD82-F6BC0F0C3FBF}" type="pres">
      <dgm:prSet presAssocID="{327DFAFA-EAFC-4EEE-9AED-217C618377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C2C9199-7F7B-4897-9ADF-98B640A2C4C4}" type="pres">
      <dgm:prSet presAssocID="{327DFAFA-EAFC-4EEE-9AED-217C618377C5}" presName="negativeSpace" presStyleCnt="0"/>
      <dgm:spPr/>
    </dgm:pt>
    <dgm:pt modelId="{00FD23E1-4712-4E87-88D6-2521A379DDCD}" type="pres">
      <dgm:prSet presAssocID="{327DFAFA-EAFC-4EEE-9AED-217C618377C5}" presName="childText" presStyleLbl="conFgAcc1" presStyleIdx="2" presStyleCnt="4">
        <dgm:presLayoutVars>
          <dgm:bulletEnabled val="1"/>
        </dgm:presLayoutVars>
      </dgm:prSet>
      <dgm:spPr/>
    </dgm:pt>
    <dgm:pt modelId="{3E21F601-9AFE-48D1-A713-A9564393AF3E}" type="pres">
      <dgm:prSet presAssocID="{AF5E8FB1-E186-4B89-B726-F8F9EAF1D6D6}" presName="spaceBetweenRectangles" presStyleCnt="0"/>
      <dgm:spPr/>
    </dgm:pt>
    <dgm:pt modelId="{6E40426F-7E26-4B41-9B11-4708D02D731D}" type="pres">
      <dgm:prSet presAssocID="{0D58C6E7-E1A3-4745-BA93-38B1D169EEA0}" presName="parentLin" presStyleCnt="0"/>
      <dgm:spPr/>
    </dgm:pt>
    <dgm:pt modelId="{C4006833-6168-45ED-BF37-7F4E7031F5FF}" type="pres">
      <dgm:prSet presAssocID="{0D58C6E7-E1A3-4745-BA93-38B1D169EEA0}" presName="parentLeftMargin" presStyleLbl="node1" presStyleIdx="2" presStyleCnt="4"/>
      <dgm:spPr/>
    </dgm:pt>
    <dgm:pt modelId="{D343B0F3-19DA-48CE-931E-726B89A1F3E3}" type="pres">
      <dgm:prSet presAssocID="{0D58C6E7-E1A3-4745-BA93-38B1D169EEA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710B10D-6E52-4707-9926-85B256FCACC0}" type="pres">
      <dgm:prSet presAssocID="{0D58C6E7-E1A3-4745-BA93-38B1D169EEA0}" presName="negativeSpace" presStyleCnt="0"/>
      <dgm:spPr/>
    </dgm:pt>
    <dgm:pt modelId="{912615AE-65E9-4140-A5BB-BE8AFB26DEF7}" type="pres">
      <dgm:prSet presAssocID="{0D58C6E7-E1A3-4745-BA93-38B1D169EEA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4052527-897A-475B-8FD4-9B9F14534DDA}" type="presOf" srcId="{327DFAFA-EAFC-4EEE-9AED-217C618377C5}" destId="{D1C78EC1-24F4-446B-B41A-FA0B73F46FA2}" srcOrd="0" destOrd="0" presId="urn:microsoft.com/office/officeart/2005/8/layout/list1"/>
    <dgm:cxn modelId="{172B6333-A399-416E-ABC4-99D01BF41E52}" srcId="{30835EA4-66BC-4CD2-9E08-E238CA78B221}" destId="{6DB53B55-8F2D-449E-BEDA-B8F85304CAF3}" srcOrd="0" destOrd="0" parTransId="{32EFD92D-2C71-42EE-ADA0-422382F2DA76}" sibTransId="{1878FDBC-67F3-47ED-BCA1-699B6EF1F09E}"/>
    <dgm:cxn modelId="{402E2435-F30D-4AB7-8A69-625DF976CCE8}" type="presOf" srcId="{30835EA4-66BC-4CD2-9E08-E238CA78B221}" destId="{518470C4-FB00-4ADD-82C0-5AD6D71276B3}" srcOrd="1" destOrd="0" presId="urn:microsoft.com/office/officeart/2005/8/layout/list1"/>
    <dgm:cxn modelId="{16FFDF3D-EC04-4B45-8961-FF104D12555C}" type="presOf" srcId="{2FFE5F47-278A-411B-997B-6E4D46ED757D}" destId="{2F680D62-2426-4E6A-A420-4BF4B44653B7}" srcOrd="0" destOrd="1" presId="urn:microsoft.com/office/officeart/2005/8/layout/list1"/>
    <dgm:cxn modelId="{6E8B265F-072B-4D74-A6BA-93AA1643D5AE}" srcId="{388D7E81-ABB5-46CD-B0B7-DA44D0512AB6}" destId="{0D58C6E7-E1A3-4745-BA93-38B1D169EEA0}" srcOrd="3" destOrd="0" parTransId="{0E9D35C4-FB82-45BD-84B4-3965DE71F3B3}" sibTransId="{38C71CFE-CC90-471A-B028-29CED878EB15}"/>
    <dgm:cxn modelId="{1EE8335F-EF14-4889-8FD0-DDA0A5F72115}" srcId="{30835EA4-66BC-4CD2-9E08-E238CA78B221}" destId="{399C1EA6-0EA6-41B7-8D7D-2DCCA47CE850}" srcOrd="2" destOrd="0" parTransId="{3EE0FA95-C4D0-4983-99AB-907076012600}" sibTransId="{935677D8-812B-4B15-8707-4A2F485C261A}"/>
    <dgm:cxn modelId="{D05FF65F-779C-498C-AFD5-0D3B34DC6D15}" srcId="{388D7E81-ABB5-46CD-B0B7-DA44D0512AB6}" destId="{30835EA4-66BC-4CD2-9E08-E238CA78B221}" srcOrd="1" destOrd="0" parTransId="{DF99D9F4-2C50-44AF-8967-3FC1A1F2ECCA}" sibTransId="{96C171D4-8E00-4895-981B-156984CB7D69}"/>
    <dgm:cxn modelId="{1A63D665-2F90-4A15-BC8B-1B041CE24773}" type="presOf" srcId="{0D58C6E7-E1A3-4745-BA93-38B1D169EEA0}" destId="{C4006833-6168-45ED-BF37-7F4E7031F5FF}" srcOrd="0" destOrd="0" presId="urn:microsoft.com/office/officeart/2005/8/layout/list1"/>
    <dgm:cxn modelId="{AD79F56B-1547-432C-88BD-5BB804669AB4}" type="presOf" srcId="{6DB53B55-8F2D-449E-BEDA-B8F85304CAF3}" destId="{2F680D62-2426-4E6A-A420-4BF4B44653B7}" srcOrd="0" destOrd="0" presId="urn:microsoft.com/office/officeart/2005/8/layout/list1"/>
    <dgm:cxn modelId="{DE4E014D-DFC8-4902-9C3F-09BD04959E5D}" srcId="{388D7E81-ABB5-46CD-B0B7-DA44D0512AB6}" destId="{327DFAFA-EAFC-4EEE-9AED-217C618377C5}" srcOrd="2" destOrd="0" parTransId="{FB00D6A7-6C2C-4E40-88AB-9B026DD0C821}" sibTransId="{AF5E8FB1-E186-4B89-B726-F8F9EAF1D6D6}"/>
    <dgm:cxn modelId="{B0A32E55-E9E4-4361-AC9D-53EDC59A699D}" type="presOf" srcId="{FB0DCF5F-2E17-4B6F-A958-2C0AADF99540}" destId="{EE587081-C1F7-495A-85BA-A442BB6E891C}" srcOrd="0" destOrd="0" presId="urn:microsoft.com/office/officeart/2005/8/layout/list1"/>
    <dgm:cxn modelId="{6C8F305A-94F3-485B-8AE8-F0EB7C5C3B67}" type="presOf" srcId="{51501B0E-1D33-472B-B076-AF0A280652BB}" destId="{912615AE-65E9-4140-A5BB-BE8AFB26DEF7}" srcOrd="0" destOrd="0" presId="urn:microsoft.com/office/officeart/2005/8/layout/list1"/>
    <dgm:cxn modelId="{F0A9A098-356A-49E2-BAA0-134DAA0AE37B}" type="presOf" srcId="{611AF6E3-F6ED-42B1-9025-CE71657C0A9A}" destId="{12D820A2-E09E-489D-8966-92B32DB061B9}" srcOrd="1" destOrd="0" presId="urn:microsoft.com/office/officeart/2005/8/layout/list1"/>
    <dgm:cxn modelId="{DB9EBA9E-7DA5-4180-9A5A-C085AE8FFD6A}" srcId="{0D58C6E7-E1A3-4745-BA93-38B1D169EEA0}" destId="{51501B0E-1D33-472B-B076-AF0A280652BB}" srcOrd="0" destOrd="0" parTransId="{E0F358B0-85EB-4AAB-90E0-C853CCB0C0FA}" sibTransId="{EFD4836A-E790-490F-8937-4479F7D99404}"/>
    <dgm:cxn modelId="{7E005BA1-9C65-4E43-BB3E-1A5F58584E2D}" type="presOf" srcId="{05F6CE7B-FCD2-4662-9F31-C5825E597F5A}" destId="{912615AE-65E9-4140-A5BB-BE8AFB26DEF7}" srcOrd="0" destOrd="1" presId="urn:microsoft.com/office/officeart/2005/8/layout/list1"/>
    <dgm:cxn modelId="{2BA877A5-59AA-4F3B-A983-082CC83A1FE6}" type="presOf" srcId="{388D7E81-ABB5-46CD-B0B7-DA44D0512AB6}" destId="{1D349A7F-B5E9-4C4E-A6BD-FA5C057B1E27}" srcOrd="0" destOrd="0" presId="urn:microsoft.com/office/officeart/2005/8/layout/list1"/>
    <dgm:cxn modelId="{7261EDB1-6A14-46C0-8138-529A112B11A3}" type="presOf" srcId="{30835EA4-66BC-4CD2-9E08-E238CA78B221}" destId="{B8A20933-BEDF-4570-8C14-F220E3A5230D}" srcOrd="0" destOrd="0" presId="urn:microsoft.com/office/officeart/2005/8/layout/list1"/>
    <dgm:cxn modelId="{3B2053BD-957A-46DB-8140-115CA1DE3B9C}" srcId="{388D7E81-ABB5-46CD-B0B7-DA44D0512AB6}" destId="{611AF6E3-F6ED-42B1-9025-CE71657C0A9A}" srcOrd="0" destOrd="0" parTransId="{B6B8CB88-8F23-4429-AF3D-47D371B940C7}" sibTransId="{E69258D0-A639-4591-8EDF-F13BF856ED23}"/>
    <dgm:cxn modelId="{40D14AC0-6A5F-40D5-845F-40B857CC5D53}" type="presOf" srcId="{CA4990E5-E95F-4CC7-9A81-B7DEF419ECFC}" destId="{2F680D62-2426-4E6A-A420-4BF4B44653B7}" srcOrd="0" destOrd="3" presId="urn:microsoft.com/office/officeart/2005/8/layout/list1"/>
    <dgm:cxn modelId="{5F90A5C6-823C-4C63-95BA-5C925B125736}" type="presOf" srcId="{399C1EA6-0EA6-41B7-8D7D-2DCCA47CE850}" destId="{2F680D62-2426-4E6A-A420-4BF4B44653B7}" srcOrd="0" destOrd="2" presId="urn:microsoft.com/office/officeart/2005/8/layout/list1"/>
    <dgm:cxn modelId="{D2245AD4-46F2-4602-BABD-A830EC085A01}" srcId="{611AF6E3-F6ED-42B1-9025-CE71657C0A9A}" destId="{FB0DCF5F-2E17-4B6F-A958-2C0AADF99540}" srcOrd="0" destOrd="0" parTransId="{7F637C28-056B-404E-9AD0-55E497AD512F}" sibTransId="{9BD286D5-2EF9-4BCE-963B-1B484A43647C}"/>
    <dgm:cxn modelId="{7C83F7D6-344F-4B1E-B408-69E11F5739A0}" srcId="{30835EA4-66BC-4CD2-9E08-E238CA78B221}" destId="{CA4990E5-E95F-4CC7-9A81-B7DEF419ECFC}" srcOrd="3" destOrd="0" parTransId="{6D493C76-1842-4384-925F-64C055FF7EEC}" sibTransId="{1B8C360F-D991-4782-AD7F-D23D74B67101}"/>
    <dgm:cxn modelId="{C14601DB-F0DC-43ED-A182-8052A5323E6A}" srcId="{30835EA4-66BC-4CD2-9E08-E238CA78B221}" destId="{2FFE5F47-278A-411B-997B-6E4D46ED757D}" srcOrd="1" destOrd="0" parTransId="{ED1DD736-964A-4E09-9017-C4E3EBEC58C7}" sibTransId="{DA78032C-D5E0-42C7-AB4A-7A37179F89E3}"/>
    <dgm:cxn modelId="{6CE7B7E1-89D5-4B0F-8B45-CA31466BB99B}" type="presOf" srcId="{327DFAFA-EAFC-4EEE-9AED-217C618377C5}" destId="{A92F1456-3936-424E-AD82-F6BC0F0C3FBF}" srcOrd="1" destOrd="0" presId="urn:microsoft.com/office/officeart/2005/8/layout/list1"/>
    <dgm:cxn modelId="{1980DAE4-6129-470A-9460-04F7BE07E17E}" srcId="{0D58C6E7-E1A3-4745-BA93-38B1D169EEA0}" destId="{05F6CE7B-FCD2-4662-9F31-C5825E597F5A}" srcOrd="1" destOrd="0" parTransId="{4574EA30-B4E5-4CFD-84CE-39AA01597D04}" sibTransId="{3C17D57F-B853-4F41-B974-05AB7CBF064E}"/>
    <dgm:cxn modelId="{FD8408EB-5B35-4B54-89F6-679664D9394F}" type="presOf" srcId="{0D58C6E7-E1A3-4745-BA93-38B1D169EEA0}" destId="{D343B0F3-19DA-48CE-931E-726B89A1F3E3}" srcOrd="1" destOrd="0" presId="urn:microsoft.com/office/officeart/2005/8/layout/list1"/>
    <dgm:cxn modelId="{BF56A3F0-4E7D-4D7B-8E99-03B48B03DE9B}" type="presOf" srcId="{611AF6E3-F6ED-42B1-9025-CE71657C0A9A}" destId="{9D7456D8-82C6-4C7A-AB8F-8DE6D2B98B05}" srcOrd="0" destOrd="0" presId="urn:microsoft.com/office/officeart/2005/8/layout/list1"/>
    <dgm:cxn modelId="{6E7F4163-CCD6-4522-A9DB-5C8AC7487B8A}" type="presParOf" srcId="{1D349A7F-B5E9-4C4E-A6BD-FA5C057B1E27}" destId="{FC87E1F1-ACAE-4DBB-9643-47DA61DF8BDC}" srcOrd="0" destOrd="0" presId="urn:microsoft.com/office/officeart/2005/8/layout/list1"/>
    <dgm:cxn modelId="{437FF054-D31E-4623-B677-EE22EA1F0FE6}" type="presParOf" srcId="{FC87E1F1-ACAE-4DBB-9643-47DA61DF8BDC}" destId="{9D7456D8-82C6-4C7A-AB8F-8DE6D2B98B05}" srcOrd="0" destOrd="0" presId="urn:microsoft.com/office/officeart/2005/8/layout/list1"/>
    <dgm:cxn modelId="{D01F8BD7-B0FB-4B34-BAC0-15611ED5EF99}" type="presParOf" srcId="{FC87E1F1-ACAE-4DBB-9643-47DA61DF8BDC}" destId="{12D820A2-E09E-489D-8966-92B32DB061B9}" srcOrd="1" destOrd="0" presId="urn:microsoft.com/office/officeart/2005/8/layout/list1"/>
    <dgm:cxn modelId="{742A46F9-FBA6-45D1-9D75-AD0881B4A405}" type="presParOf" srcId="{1D349A7F-B5E9-4C4E-A6BD-FA5C057B1E27}" destId="{1B352ADB-5557-4028-9AF1-1EFB340285E6}" srcOrd="1" destOrd="0" presId="urn:microsoft.com/office/officeart/2005/8/layout/list1"/>
    <dgm:cxn modelId="{8D22ABC0-FEB6-4990-9D70-235FCDD9C671}" type="presParOf" srcId="{1D349A7F-B5E9-4C4E-A6BD-FA5C057B1E27}" destId="{EE587081-C1F7-495A-85BA-A442BB6E891C}" srcOrd="2" destOrd="0" presId="urn:microsoft.com/office/officeart/2005/8/layout/list1"/>
    <dgm:cxn modelId="{E583179E-E5CC-4DE2-A310-553A88BEC2A3}" type="presParOf" srcId="{1D349A7F-B5E9-4C4E-A6BD-FA5C057B1E27}" destId="{E6C8D1F7-C33C-4903-B32D-578D6D54DE2E}" srcOrd="3" destOrd="0" presId="urn:microsoft.com/office/officeart/2005/8/layout/list1"/>
    <dgm:cxn modelId="{1A9B4AB8-608C-49E7-820E-3A14E6007D16}" type="presParOf" srcId="{1D349A7F-B5E9-4C4E-A6BD-FA5C057B1E27}" destId="{E9EB2D4A-3380-451B-854B-2BFD2E508A9B}" srcOrd="4" destOrd="0" presId="urn:microsoft.com/office/officeart/2005/8/layout/list1"/>
    <dgm:cxn modelId="{51930B33-8E07-473B-8E6F-05CE74D4E90E}" type="presParOf" srcId="{E9EB2D4A-3380-451B-854B-2BFD2E508A9B}" destId="{B8A20933-BEDF-4570-8C14-F220E3A5230D}" srcOrd="0" destOrd="0" presId="urn:microsoft.com/office/officeart/2005/8/layout/list1"/>
    <dgm:cxn modelId="{2F7D1EE4-E12A-48FB-9764-621758700C3A}" type="presParOf" srcId="{E9EB2D4A-3380-451B-854B-2BFD2E508A9B}" destId="{518470C4-FB00-4ADD-82C0-5AD6D71276B3}" srcOrd="1" destOrd="0" presId="urn:microsoft.com/office/officeart/2005/8/layout/list1"/>
    <dgm:cxn modelId="{917EB54C-71E1-4B60-8A09-460ECCBBAD38}" type="presParOf" srcId="{1D349A7F-B5E9-4C4E-A6BD-FA5C057B1E27}" destId="{E6EC4B1A-4AFD-4E0A-8FC5-5E6593A3DD1B}" srcOrd="5" destOrd="0" presId="urn:microsoft.com/office/officeart/2005/8/layout/list1"/>
    <dgm:cxn modelId="{1119EC7B-DAE2-4A85-AB24-45B73134D159}" type="presParOf" srcId="{1D349A7F-B5E9-4C4E-A6BD-FA5C057B1E27}" destId="{2F680D62-2426-4E6A-A420-4BF4B44653B7}" srcOrd="6" destOrd="0" presId="urn:microsoft.com/office/officeart/2005/8/layout/list1"/>
    <dgm:cxn modelId="{F3DA128D-325E-41EF-851B-5FD18C13F7E4}" type="presParOf" srcId="{1D349A7F-B5E9-4C4E-A6BD-FA5C057B1E27}" destId="{68624B73-12CD-4D8C-9954-E32CABB70BC4}" srcOrd="7" destOrd="0" presId="urn:microsoft.com/office/officeart/2005/8/layout/list1"/>
    <dgm:cxn modelId="{C5FBB07F-A1CC-45DF-BA42-79983EBD62F9}" type="presParOf" srcId="{1D349A7F-B5E9-4C4E-A6BD-FA5C057B1E27}" destId="{E09129F4-DBAF-43D9-83EB-EDFF314AB5DE}" srcOrd="8" destOrd="0" presId="urn:microsoft.com/office/officeart/2005/8/layout/list1"/>
    <dgm:cxn modelId="{F02BC701-8413-4505-9036-0F85CF3D1F33}" type="presParOf" srcId="{E09129F4-DBAF-43D9-83EB-EDFF314AB5DE}" destId="{D1C78EC1-24F4-446B-B41A-FA0B73F46FA2}" srcOrd="0" destOrd="0" presId="urn:microsoft.com/office/officeart/2005/8/layout/list1"/>
    <dgm:cxn modelId="{BA2389CF-C09F-41C2-8250-C2773D7761D5}" type="presParOf" srcId="{E09129F4-DBAF-43D9-83EB-EDFF314AB5DE}" destId="{A92F1456-3936-424E-AD82-F6BC0F0C3FBF}" srcOrd="1" destOrd="0" presId="urn:microsoft.com/office/officeart/2005/8/layout/list1"/>
    <dgm:cxn modelId="{86D80F3D-74E8-4F0D-9791-C828C2973510}" type="presParOf" srcId="{1D349A7F-B5E9-4C4E-A6BD-FA5C057B1E27}" destId="{8C2C9199-7F7B-4897-9ADF-98B640A2C4C4}" srcOrd="9" destOrd="0" presId="urn:microsoft.com/office/officeart/2005/8/layout/list1"/>
    <dgm:cxn modelId="{D3D953C6-54FF-49F9-8464-4911FD903D4E}" type="presParOf" srcId="{1D349A7F-B5E9-4C4E-A6BD-FA5C057B1E27}" destId="{00FD23E1-4712-4E87-88D6-2521A379DDCD}" srcOrd="10" destOrd="0" presId="urn:microsoft.com/office/officeart/2005/8/layout/list1"/>
    <dgm:cxn modelId="{EC93FF9F-F968-4E96-A887-E7C9DF96B148}" type="presParOf" srcId="{1D349A7F-B5E9-4C4E-A6BD-FA5C057B1E27}" destId="{3E21F601-9AFE-48D1-A713-A9564393AF3E}" srcOrd="11" destOrd="0" presId="urn:microsoft.com/office/officeart/2005/8/layout/list1"/>
    <dgm:cxn modelId="{B304F1CA-55DC-4FE2-8702-EF71F06BFAE1}" type="presParOf" srcId="{1D349A7F-B5E9-4C4E-A6BD-FA5C057B1E27}" destId="{6E40426F-7E26-4B41-9B11-4708D02D731D}" srcOrd="12" destOrd="0" presId="urn:microsoft.com/office/officeart/2005/8/layout/list1"/>
    <dgm:cxn modelId="{66DC3F94-482B-4325-B1DE-216BFA4321BD}" type="presParOf" srcId="{6E40426F-7E26-4B41-9B11-4708D02D731D}" destId="{C4006833-6168-45ED-BF37-7F4E7031F5FF}" srcOrd="0" destOrd="0" presId="urn:microsoft.com/office/officeart/2005/8/layout/list1"/>
    <dgm:cxn modelId="{0FF0DC00-3A97-4F53-90CC-FA6EBA9BDC6C}" type="presParOf" srcId="{6E40426F-7E26-4B41-9B11-4708D02D731D}" destId="{D343B0F3-19DA-48CE-931E-726B89A1F3E3}" srcOrd="1" destOrd="0" presId="urn:microsoft.com/office/officeart/2005/8/layout/list1"/>
    <dgm:cxn modelId="{0336E3D5-F32F-4A89-B1B6-459B9F82E082}" type="presParOf" srcId="{1D349A7F-B5E9-4C4E-A6BD-FA5C057B1E27}" destId="{2710B10D-6E52-4707-9926-85B256FCACC0}" srcOrd="13" destOrd="0" presId="urn:microsoft.com/office/officeart/2005/8/layout/list1"/>
    <dgm:cxn modelId="{4260FD0D-A5BB-433F-800C-C06AA92C9A4E}" type="presParOf" srcId="{1D349A7F-B5E9-4C4E-A6BD-FA5C057B1E27}" destId="{912615AE-65E9-4140-A5BB-BE8AFB26DEF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69029E-DD2F-4351-8CE4-418725CCFC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D50ADB-1DA8-4533-9F57-D021023EF9E6}">
      <dgm:prSet/>
      <dgm:spPr/>
      <dgm:t>
        <a:bodyPr/>
        <a:lstStyle/>
        <a:p>
          <a:r>
            <a:rPr lang="en-US"/>
            <a:t>Family Casework</a:t>
          </a:r>
        </a:p>
      </dgm:t>
    </dgm:pt>
    <dgm:pt modelId="{B9878607-16B7-4F5A-B5C5-ECABB5A0C0B5}" type="parTrans" cxnId="{85E6EBC3-311E-4091-BFA1-6C50321600D0}">
      <dgm:prSet/>
      <dgm:spPr/>
      <dgm:t>
        <a:bodyPr/>
        <a:lstStyle/>
        <a:p>
          <a:endParaRPr lang="en-US"/>
        </a:p>
      </dgm:t>
    </dgm:pt>
    <dgm:pt modelId="{B4CE9D08-2F16-44ED-9FA9-1FB41803D825}" type="sibTrans" cxnId="{85E6EBC3-311E-4091-BFA1-6C50321600D0}">
      <dgm:prSet/>
      <dgm:spPr/>
      <dgm:t>
        <a:bodyPr/>
        <a:lstStyle/>
        <a:p>
          <a:endParaRPr lang="en-US"/>
        </a:p>
      </dgm:t>
    </dgm:pt>
    <dgm:pt modelId="{56509110-343F-45C9-9574-72347C04EB0D}">
      <dgm:prSet/>
      <dgm:spPr/>
      <dgm:t>
        <a:bodyPr/>
        <a:lstStyle/>
        <a:p>
          <a:r>
            <a:rPr lang="en-US"/>
            <a:t>Motivational Interviewing</a:t>
          </a:r>
        </a:p>
      </dgm:t>
    </dgm:pt>
    <dgm:pt modelId="{32EACC7F-E2F8-4353-B086-5CBD671B7B89}" type="parTrans" cxnId="{4934FE02-3F28-4FB8-A0A8-56985EFD7519}">
      <dgm:prSet/>
      <dgm:spPr/>
      <dgm:t>
        <a:bodyPr/>
        <a:lstStyle/>
        <a:p>
          <a:endParaRPr lang="en-US"/>
        </a:p>
      </dgm:t>
    </dgm:pt>
    <dgm:pt modelId="{13844F75-8545-4BA7-BCAD-3947BC557E8E}" type="sibTrans" cxnId="{4934FE02-3F28-4FB8-A0A8-56985EFD7519}">
      <dgm:prSet/>
      <dgm:spPr/>
      <dgm:t>
        <a:bodyPr/>
        <a:lstStyle/>
        <a:p>
          <a:endParaRPr lang="en-US"/>
        </a:p>
      </dgm:t>
    </dgm:pt>
    <dgm:pt modelId="{2AA895B0-A79F-4DB9-988B-A2014A0F04F5}">
      <dgm:prSet/>
      <dgm:spPr/>
      <dgm:t>
        <a:bodyPr/>
        <a:lstStyle/>
        <a:p>
          <a:r>
            <a:rPr lang="en-US"/>
            <a:t>Family Focused Meetings</a:t>
          </a:r>
        </a:p>
      </dgm:t>
    </dgm:pt>
    <dgm:pt modelId="{849C7A43-D2B0-4ECF-B11D-399E6F8FF3EF}" type="parTrans" cxnId="{8E422B12-224A-46E1-9E08-516A53E3388B}">
      <dgm:prSet/>
      <dgm:spPr/>
      <dgm:t>
        <a:bodyPr/>
        <a:lstStyle/>
        <a:p>
          <a:endParaRPr lang="en-US"/>
        </a:p>
      </dgm:t>
    </dgm:pt>
    <dgm:pt modelId="{3025C951-5E31-4C1D-81E8-7D215B67A6E4}" type="sibTrans" cxnId="{8E422B12-224A-46E1-9E08-516A53E3388B}">
      <dgm:prSet/>
      <dgm:spPr/>
      <dgm:t>
        <a:bodyPr/>
        <a:lstStyle/>
        <a:p>
          <a:endParaRPr lang="en-US"/>
        </a:p>
      </dgm:t>
    </dgm:pt>
    <dgm:pt modelId="{3BCE2EE0-76CF-4363-9118-E6F4D57412B5}">
      <dgm:prSet/>
      <dgm:spPr/>
      <dgm:t>
        <a:bodyPr/>
        <a:lstStyle/>
        <a:p>
          <a:r>
            <a:rPr lang="en-US"/>
            <a:t>Non-Agency Services</a:t>
          </a:r>
        </a:p>
      </dgm:t>
    </dgm:pt>
    <dgm:pt modelId="{08DF7FE7-1217-4D9D-B3E2-932CC8362069}" type="parTrans" cxnId="{B4D9727B-A4D0-49C2-B8EA-33B2945434D2}">
      <dgm:prSet/>
      <dgm:spPr/>
      <dgm:t>
        <a:bodyPr/>
        <a:lstStyle/>
        <a:p>
          <a:endParaRPr lang="en-US"/>
        </a:p>
      </dgm:t>
    </dgm:pt>
    <dgm:pt modelId="{F8F3C51E-30F2-4710-84DC-8F4D92626D5E}" type="sibTrans" cxnId="{B4D9727B-A4D0-49C2-B8EA-33B2945434D2}">
      <dgm:prSet/>
      <dgm:spPr/>
      <dgm:t>
        <a:bodyPr/>
        <a:lstStyle/>
        <a:p>
          <a:endParaRPr lang="en-US"/>
        </a:p>
      </dgm:t>
    </dgm:pt>
    <dgm:pt modelId="{F9D064B2-691B-4280-AAE4-83C98C8A2876}">
      <dgm:prSet/>
      <dgm:spPr/>
      <dgm:t>
        <a:bodyPr/>
        <a:lstStyle/>
        <a:p>
          <a:r>
            <a:rPr lang="en-US"/>
            <a:t>Family Preservation Services</a:t>
          </a:r>
        </a:p>
      </dgm:t>
    </dgm:pt>
    <dgm:pt modelId="{6B6B1E9C-947E-46A0-92D4-0850DDF8AE4B}" type="parTrans" cxnId="{6F130815-9980-41FA-8DBD-DF4EC4036A7F}">
      <dgm:prSet/>
      <dgm:spPr/>
      <dgm:t>
        <a:bodyPr/>
        <a:lstStyle/>
        <a:p>
          <a:endParaRPr lang="en-US"/>
        </a:p>
      </dgm:t>
    </dgm:pt>
    <dgm:pt modelId="{5398D317-6B26-4544-AA44-346BF4F5E461}" type="sibTrans" cxnId="{6F130815-9980-41FA-8DBD-DF4EC4036A7F}">
      <dgm:prSet/>
      <dgm:spPr/>
      <dgm:t>
        <a:bodyPr/>
        <a:lstStyle/>
        <a:p>
          <a:endParaRPr lang="en-US"/>
        </a:p>
      </dgm:t>
    </dgm:pt>
    <dgm:pt modelId="{E8ACE6C8-122C-44CE-85FA-309F22A3E07F}">
      <dgm:prSet/>
      <dgm:spPr/>
      <dgm:t>
        <a:bodyPr/>
        <a:lstStyle/>
        <a:p>
          <a:r>
            <a:rPr lang="en-US"/>
            <a:t>Child Safety Conferences</a:t>
          </a:r>
        </a:p>
      </dgm:t>
    </dgm:pt>
    <dgm:pt modelId="{E8562070-E75B-4CE8-B284-D72F57329236}" type="parTrans" cxnId="{99350FE7-ED18-4398-881F-A3E9A5BAD157}">
      <dgm:prSet/>
      <dgm:spPr/>
      <dgm:t>
        <a:bodyPr/>
        <a:lstStyle/>
        <a:p>
          <a:endParaRPr lang="en-US"/>
        </a:p>
      </dgm:t>
    </dgm:pt>
    <dgm:pt modelId="{3B567A20-31FF-4446-9BA8-13BC3B6482C2}" type="sibTrans" cxnId="{99350FE7-ED18-4398-881F-A3E9A5BAD157}">
      <dgm:prSet/>
      <dgm:spPr/>
      <dgm:t>
        <a:bodyPr/>
        <a:lstStyle/>
        <a:p>
          <a:endParaRPr lang="en-US"/>
        </a:p>
      </dgm:t>
    </dgm:pt>
    <dgm:pt modelId="{C2F5EBDA-409C-4B3E-B2F6-86D607287DB7}">
      <dgm:prSet/>
      <dgm:spPr/>
      <dgm:t>
        <a:bodyPr/>
        <a:lstStyle/>
        <a:p>
          <a:r>
            <a:rPr lang="en-US"/>
            <a:t>Motivational Interviewing</a:t>
          </a:r>
        </a:p>
      </dgm:t>
    </dgm:pt>
    <dgm:pt modelId="{CE0C870C-8E43-479D-A56F-DC23EDFE4044}" type="parTrans" cxnId="{6C22FE35-A07A-4EE5-A7AC-6F897FB77584}">
      <dgm:prSet/>
      <dgm:spPr/>
      <dgm:t>
        <a:bodyPr/>
        <a:lstStyle/>
        <a:p>
          <a:endParaRPr lang="en-US"/>
        </a:p>
      </dgm:t>
    </dgm:pt>
    <dgm:pt modelId="{559F9211-0895-4585-B2CF-83A0ABDC6525}" type="sibTrans" cxnId="{6C22FE35-A07A-4EE5-A7AC-6F897FB77584}">
      <dgm:prSet/>
      <dgm:spPr/>
      <dgm:t>
        <a:bodyPr/>
        <a:lstStyle/>
        <a:p>
          <a:endParaRPr lang="en-US"/>
        </a:p>
      </dgm:t>
    </dgm:pt>
    <dgm:pt modelId="{2661174E-F4A8-42D5-B6E3-8A58DD501C65}">
      <dgm:prSet/>
      <dgm:spPr/>
      <dgm:t>
        <a:bodyPr/>
        <a:lstStyle/>
        <a:p>
          <a:r>
            <a:rPr lang="en-US"/>
            <a:t>SafeCare</a:t>
          </a:r>
        </a:p>
      </dgm:t>
    </dgm:pt>
    <dgm:pt modelId="{FE69BF4A-22D2-4AB0-AF2B-93B8B667BB9E}" type="parTrans" cxnId="{76CE29D7-19E9-4C3F-8A8E-090A848E7782}">
      <dgm:prSet/>
      <dgm:spPr/>
      <dgm:t>
        <a:bodyPr/>
        <a:lstStyle/>
        <a:p>
          <a:endParaRPr lang="en-US"/>
        </a:p>
      </dgm:t>
    </dgm:pt>
    <dgm:pt modelId="{60A7D869-CA2F-4F62-96E5-699D7680385F}" type="sibTrans" cxnId="{76CE29D7-19E9-4C3F-8A8E-090A848E7782}">
      <dgm:prSet/>
      <dgm:spPr/>
      <dgm:t>
        <a:bodyPr/>
        <a:lstStyle/>
        <a:p>
          <a:endParaRPr lang="en-US"/>
        </a:p>
      </dgm:t>
    </dgm:pt>
    <dgm:pt modelId="{B42473DA-4E64-4CDC-838E-E064C1F26E43}">
      <dgm:prSet/>
      <dgm:spPr/>
      <dgm:t>
        <a:bodyPr/>
        <a:lstStyle/>
        <a:p>
          <a:r>
            <a:rPr lang="en-US"/>
            <a:t>Agency and Non-Agency </a:t>
          </a:r>
          <a:r>
            <a:rPr lang="en-US" err="1"/>
            <a:t>SafeCare</a:t>
          </a:r>
          <a:endParaRPr lang="en-US"/>
        </a:p>
      </dgm:t>
    </dgm:pt>
    <dgm:pt modelId="{39D12F68-C9C7-44F9-8FBE-3D95DDA21A4C}" type="parTrans" cxnId="{3E8676FD-A450-4935-835C-D7749E837837}">
      <dgm:prSet/>
      <dgm:spPr/>
      <dgm:t>
        <a:bodyPr/>
        <a:lstStyle/>
        <a:p>
          <a:endParaRPr lang="en-US"/>
        </a:p>
      </dgm:t>
    </dgm:pt>
    <dgm:pt modelId="{14D6E7A2-800F-4412-831B-48AC274C5AD2}" type="sibTrans" cxnId="{3E8676FD-A450-4935-835C-D7749E837837}">
      <dgm:prSet/>
      <dgm:spPr/>
      <dgm:t>
        <a:bodyPr/>
        <a:lstStyle/>
        <a:p>
          <a:endParaRPr lang="en-US"/>
        </a:p>
      </dgm:t>
    </dgm:pt>
    <dgm:pt modelId="{D91D8EA5-AF8A-4C5F-A583-86B34A4AC2E1}">
      <dgm:prSet/>
      <dgm:spPr/>
      <dgm:t>
        <a:bodyPr/>
        <a:lstStyle/>
        <a:p>
          <a:r>
            <a:rPr lang="en-US"/>
            <a:t>Family Interactions</a:t>
          </a:r>
        </a:p>
      </dgm:t>
    </dgm:pt>
    <dgm:pt modelId="{5E4FEF98-90D7-498E-8203-5FB302230E05}" type="parTrans" cxnId="{E1A7355F-F965-4ED0-B84D-283F2C941D0A}">
      <dgm:prSet/>
      <dgm:spPr/>
      <dgm:t>
        <a:bodyPr/>
        <a:lstStyle/>
        <a:p>
          <a:endParaRPr lang="en-US"/>
        </a:p>
      </dgm:t>
    </dgm:pt>
    <dgm:pt modelId="{114C613A-E4AD-43B9-B4D2-F50CF3489A8D}" type="sibTrans" cxnId="{E1A7355F-F965-4ED0-B84D-283F2C941D0A}">
      <dgm:prSet/>
      <dgm:spPr/>
      <dgm:t>
        <a:bodyPr/>
        <a:lstStyle/>
        <a:p>
          <a:endParaRPr lang="en-US"/>
        </a:p>
      </dgm:t>
    </dgm:pt>
    <dgm:pt modelId="{87B14D2B-E5C8-4A53-8A27-FBA089688640}">
      <dgm:prSet/>
      <dgm:spPr/>
      <dgm:t>
        <a:bodyPr/>
        <a:lstStyle/>
        <a:p>
          <a:r>
            <a:rPr lang="en-US"/>
            <a:t>Post-Removal Conference Facilitation</a:t>
          </a:r>
        </a:p>
      </dgm:t>
    </dgm:pt>
    <dgm:pt modelId="{CDC00127-6770-4611-A99E-555C4EB7FAE4}" type="parTrans" cxnId="{109000F9-9A79-4512-832F-3D84AF933C0D}">
      <dgm:prSet/>
      <dgm:spPr/>
      <dgm:t>
        <a:bodyPr/>
        <a:lstStyle/>
        <a:p>
          <a:endParaRPr lang="en-US"/>
        </a:p>
      </dgm:t>
    </dgm:pt>
    <dgm:pt modelId="{5E7CC2F0-F1C3-4CC0-A882-D2E8FE54A25A}" type="sibTrans" cxnId="{109000F9-9A79-4512-832F-3D84AF933C0D}">
      <dgm:prSet/>
      <dgm:spPr/>
      <dgm:t>
        <a:bodyPr/>
        <a:lstStyle/>
        <a:p>
          <a:endParaRPr lang="en-US"/>
        </a:p>
      </dgm:t>
    </dgm:pt>
    <dgm:pt modelId="{5617568C-D9C8-46B1-B200-2BC682D68469}" type="pres">
      <dgm:prSet presAssocID="{2669029E-DD2F-4351-8CE4-418725CCFC05}" presName="linear" presStyleCnt="0">
        <dgm:presLayoutVars>
          <dgm:animLvl val="lvl"/>
          <dgm:resizeHandles val="exact"/>
        </dgm:presLayoutVars>
      </dgm:prSet>
      <dgm:spPr/>
    </dgm:pt>
    <dgm:pt modelId="{3CF85477-68F6-4003-B1D5-4E2D69FC1FBE}" type="pres">
      <dgm:prSet presAssocID="{72D50ADB-1DA8-4533-9F57-D021023EF9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BE8C026-1EF3-467C-8EC2-7DEB597A6A5F}" type="pres">
      <dgm:prSet presAssocID="{72D50ADB-1DA8-4533-9F57-D021023EF9E6}" presName="childText" presStyleLbl="revTx" presStyleIdx="0" presStyleCnt="4">
        <dgm:presLayoutVars>
          <dgm:bulletEnabled val="1"/>
        </dgm:presLayoutVars>
      </dgm:prSet>
      <dgm:spPr/>
    </dgm:pt>
    <dgm:pt modelId="{C304AD37-DDAE-496A-B63A-722E06C19E99}" type="pres">
      <dgm:prSet presAssocID="{F9D064B2-691B-4280-AAE4-83C98C8A287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F978926-8F70-496C-A3ED-269EB3A91A7D}" type="pres">
      <dgm:prSet presAssocID="{F9D064B2-691B-4280-AAE4-83C98C8A2876}" presName="childText" presStyleLbl="revTx" presStyleIdx="1" presStyleCnt="4">
        <dgm:presLayoutVars>
          <dgm:bulletEnabled val="1"/>
        </dgm:presLayoutVars>
      </dgm:prSet>
      <dgm:spPr/>
    </dgm:pt>
    <dgm:pt modelId="{23E7661D-5648-4F08-BCDA-7D51C85277DC}" type="pres">
      <dgm:prSet presAssocID="{2661174E-F4A8-42D5-B6E3-8A58DD501C6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1913237-60C8-47C9-B908-5F0C9E6F35DE}" type="pres">
      <dgm:prSet presAssocID="{2661174E-F4A8-42D5-B6E3-8A58DD501C65}" presName="childText" presStyleLbl="revTx" presStyleIdx="2" presStyleCnt="4">
        <dgm:presLayoutVars>
          <dgm:bulletEnabled val="1"/>
        </dgm:presLayoutVars>
      </dgm:prSet>
      <dgm:spPr/>
    </dgm:pt>
    <dgm:pt modelId="{F1428EA7-FA5F-410A-9B49-22B601F27642}" type="pres">
      <dgm:prSet presAssocID="{D91D8EA5-AF8A-4C5F-A583-86B34A4AC2E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9A80E5C-AFCE-4E05-85F9-EE8D3CE92651}" type="pres">
      <dgm:prSet presAssocID="{D91D8EA5-AF8A-4C5F-A583-86B34A4AC2E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934FE02-3F28-4FB8-A0A8-56985EFD7519}" srcId="{72D50ADB-1DA8-4533-9F57-D021023EF9E6}" destId="{56509110-343F-45C9-9574-72347C04EB0D}" srcOrd="0" destOrd="0" parTransId="{32EACC7F-E2F8-4353-B086-5CBD671B7B89}" sibTransId="{13844F75-8545-4BA7-BCAD-3947BC557E8E}"/>
    <dgm:cxn modelId="{77303C06-4F0D-4E9E-9987-D563CEFEEC6B}" type="presOf" srcId="{2AA895B0-A79F-4DB9-988B-A2014A0F04F5}" destId="{9BE8C026-1EF3-467C-8EC2-7DEB597A6A5F}" srcOrd="0" destOrd="1" presId="urn:microsoft.com/office/officeart/2005/8/layout/vList2"/>
    <dgm:cxn modelId="{D50C6E10-6A60-4A14-9948-5E63ABC808F4}" type="presOf" srcId="{3BCE2EE0-76CF-4363-9118-E6F4D57412B5}" destId="{9BE8C026-1EF3-467C-8EC2-7DEB597A6A5F}" srcOrd="0" destOrd="2" presId="urn:microsoft.com/office/officeart/2005/8/layout/vList2"/>
    <dgm:cxn modelId="{8E422B12-224A-46E1-9E08-516A53E3388B}" srcId="{72D50ADB-1DA8-4533-9F57-D021023EF9E6}" destId="{2AA895B0-A79F-4DB9-988B-A2014A0F04F5}" srcOrd="1" destOrd="0" parTransId="{849C7A43-D2B0-4ECF-B11D-399E6F8FF3EF}" sibTransId="{3025C951-5E31-4C1D-81E8-7D215B67A6E4}"/>
    <dgm:cxn modelId="{6F130815-9980-41FA-8DBD-DF4EC4036A7F}" srcId="{2669029E-DD2F-4351-8CE4-418725CCFC05}" destId="{F9D064B2-691B-4280-AAE4-83C98C8A2876}" srcOrd="1" destOrd="0" parTransId="{6B6B1E9C-947E-46A0-92D4-0850DDF8AE4B}" sibTransId="{5398D317-6B26-4544-AA44-346BF4F5E461}"/>
    <dgm:cxn modelId="{8EF4A31E-0DA2-4CF7-B911-B354E051CE51}" type="presOf" srcId="{2669029E-DD2F-4351-8CE4-418725CCFC05}" destId="{5617568C-D9C8-46B1-B200-2BC682D68469}" srcOrd="0" destOrd="0" presId="urn:microsoft.com/office/officeart/2005/8/layout/vList2"/>
    <dgm:cxn modelId="{8F137A2A-209E-4299-918F-E2759E7987B0}" type="presOf" srcId="{E8ACE6C8-122C-44CE-85FA-309F22A3E07F}" destId="{4F978926-8F70-496C-A3ED-269EB3A91A7D}" srcOrd="0" destOrd="0" presId="urn:microsoft.com/office/officeart/2005/8/layout/vList2"/>
    <dgm:cxn modelId="{6C22FE35-A07A-4EE5-A7AC-6F897FB77584}" srcId="{F9D064B2-691B-4280-AAE4-83C98C8A2876}" destId="{C2F5EBDA-409C-4B3E-B2F6-86D607287DB7}" srcOrd="1" destOrd="0" parTransId="{CE0C870C-8E43-479D-A56F-DC23EDFE4044}" sibTransId="{559F9211-0895-4585-B2CF-83A0ABDC6525}"/>
    <dgm:cxn modelId="{E1A7355F-F965-4ED0-B84D-283F2C941D0A}" srcId="{2669029E-DD2F-4351-8CE4-418725CCFC05}" destId="{D91D8EA5-AF8A-4C5F-A583-86B34A4AC2E1}" srcOrd="3" destOrd="0" parTransId="{5E4FEF98-90D7-498E-8203-5FB302230E05}" sibTransId="{114C613A-E4AD-43B9-B4D2-F50CF3489A8D}"/>
    <dgm:cxn modelId="{5A73B462-1034-4243-8D68-0C51FF4A56E4}" type="presOf" srcId="{56509110-343F-45C9-9574-72347C04EB0D}" destId="{9BE8C026-1EF3-467C-8EC2-7DEB597A6A5F}" srcOrd="0" destOrd="0" presId="urn:microsoft.com/office/officeart/2005/8/layout/vList2"/>
    <dgm:cxn modelId="{AEBEB267-86B0-436D-B3C1-AB810CC29371}" type="presOf" srcId="{2661174E-F4A8-42D5-B6E3-8A58DD501C65}" destId="{23E7661D-5648-4F08-BCDA-7D51C85277DC}" srcOrd="0" destOrd="0" presId="urn:microsoft.com/office/officeart/2005/8/layout/vList2"/>
    <dgm:cxn modelId="{B4D9727B-A4D0-49C2-B8EA-33B2945434D2}" srcId="{72D50ADB-1DA8-4533-9F57-D021023EF9E6}" destId="{3BCE2EE0-76CF-4363-9118-E6F4D57412B5}" srcOrd="2" destOrd="0" parTransId="{08DF7FE7-1217-4D9D-B3E2-932CC8362069}" sibTransId="{F8F3C51E-30F2-4710-84DC-8F4D92626D5E}"/>
    <dgm:cxn modelId="{1D490CB1-C8F4-461C-A277-5450A806ADD6}" type="presOf" srcId="{B42473DA-4E64-4CDC-838E-E064C1F26E43}" destId="{91913237-60C8-47C9-B908-5F0C9E6F35DE}" srcOrd="0" destOrd="0" presId="urn:microsoft.com/office/officeart/2005/8/layout/vList2"/>
    <dgm:cxn modelId="{44E007B2-3EB1-492F-9E0F-6C377296592E}" type="presOf" srcId="{C2F5EBDA-409C-4B3E-B2F6-86D607287DB7}" destId="{4F978926-8F70-496C-A3ED-269EB3A91A7D}" srcOrd="0" destOrd="1" presId="urn:microsoft.com/office/officeart/2005/8/layout/vList2"/>
    <dgm:cxn modelId="{85E6EBC3-311E-4091-BFA1-6C50321600D0}" srcId="{2669029E-DD2F-4351-8CE4-418725CCFC05}" destId="{72D50ADB-1DA8-4533-9F57-D021023EF9E6}" srcOrd="0" destOrd="0" parTransId="{B9878607-16B7-4F5A-B5C5-ECABB5A0C0B5}" sibTransId="{B4CE9D08-2F16-44ED-9FA9-1FB41803D825}"/>
    <dgm:cxn modelId="{DC98F0D4-5309-4F6C-8171-674FF88686DF}" type="presOf" srcId="{D91D8EA5-AF8A-4C5F-A583-86B34A4AC2E1}" destId="{F1428EA7-FA5F-410A-9B49-22B601F27642}" srcOrd="0" destOrd="0" presId="urn:microsoft.com/office/officeart/2005/8/layout/vList2"/>
    <dgm:cxn modelId="{76CE29D7-19E9-4C3F-8A8E-090A848E7782}" srcId="{2669029E-DD2F-4351-8CE4-418725CCFC05}" destId="{2661174E-F4A8-42D5-B6E3-8A58DD501C65}" srcOrd="2" destOrd="0" parTransId="{FE69BF4A-22D2-4AB0-AF2B-93B8B667BB9E}" sibTransId="{60A7D869-CA2F-4F62-96E5-699D7680385F}"/>
    <dgm:cxn modelId="{140C80DF-8D4D-4C28-8281-99ABF6C0F46A}" type="presOf" srcId="{87B14D2B-E5C8-4A53-8A27-FBA089688640}" destId="{79A80E5C-AFCE-4E05-85F9-EE8D3CE92651}" srcOrd="0" destOrd="0" presId="urn:microsoft.com/office/officeart/2005/8/layout/vList2"/>
    <dgm:cxn modelId="{99350FE7-ED18-4398-881F-A3E9A5BAD157}" srcId="{F9D064B2-691B-4280-AAE4-83C98C8A2876}" destId="{E8ACE6C8-122C-44CE-85FA-309F22A3E07F}" srcOrd="0" destOrd="0" parTransId="{E8562070-E75B-4CE8-B284-D72F57329236}" sibTransId="{3B567A20-31FF-4446-9BA8-13BC3B6482C2}"/>
    <dgm:cxn modelId="{68EA25EF-0508-48F1-9D22-10CF004D6D8F}" type="presOf" srcId="{72D50ADB-1DA8-4533-9F57-D021023EF9E6}" destId="{3CF85477-68F6-4003-B1D5-4E2D69FC1FBE}" srcOrd="0" destOrd="0" presId="urn:microsoft.com/office/officeart/2005/8/layout/vList2"/>
    <dgm:cxn modelId="{118BCDF2-475D-4582-A6E5-9A337AF83A08}" type="presOf" srcId="{F9D064B2-691B-4280-AAE4-83C98C8A2876}" destId="{C304AD37-DDAE-496A-B63A-722E06C19E99}" srcOrd="0" destOrd="0" presId="urn:microsoft.com/office/officeart/2005/8/layout/vList2"/>
    <dgm:cxn modelId="{109000F9-9A79-4512-832F-3D84AF933C0D}" srcId="{D91D8EA5-AF8A-4C5F-A583-86B34A4AC2E1}" destId="{87B14D2B-E5C8-4A53-8A27-FBA089688640}" srcOrd="0" destOrd="0" parTransId="{CDC00127-6770-4611-A99E-555C4EB7FAE4}" sibTransId="{5E7CC2F0-F1C3-4CC0-A882-D2E8FE54A25A}"/>
    <dgm:cxn modelId="{3E8676FD-A450-4935-835C-D7749E837837}" srcId="{2661174E-F4A8-42D5-B6E3-8A58DD501C65}" destId="{B42473DA-4E64-4CDC-838E-E064C1F26E43}" srcOrd="0" destOrd="0" parTransId="{39D12F68-C9C7-44F9-8FBE-3D95DDA21A4C}" sibTransId="{14D6E7A2-800F-4412-831B-48AC274C5AD2}"/>
    <dgm:cxn modelId="{71F5153E-862D-42E8-A00C-FB53DC8372B2}" type="presParOf" srcId="{5617568C-D9C8-46B1-B200-2BC682D68469}" destId="{3CF85477-68F6-4003-B1D5-4E2D69FC1FBE}" srcOrd="0" destOrd="0" presId="urn:microsoft.com/office/officeart/2005/8/layout/vList2"/>
    <dgm:cxn modelId="{8495DE46-F1E9-446E-84B8-C9076E96CA53}" type="presParOf" srcId="{5617568C-D9C8-46B1-B200-2BC682D68469}" destId="{9BE8C026-1EF3-467C-8EC2-7DEB597A6A5F}" srcOrd="1" destOrd="0" presId="urn:microsoft.com/office/officeart/2005/8/layout/vList2"/>
    <dgm:cxn modelId="{891E3ADD-3E73-44CF-9A54-2CFDB08BA031}" type="presParOf" srcId="{5617568C-D9C8-46B1-B200-2BC682D68469}" destId="{C304AD37-DDAE-496A-B63A-722E06C19E99}" srcOrd="2" destOrd="0" presId="urn:microsoft.com/office/officeart/2005/8/layout/vList2"/>
    <dgm:cxn modelId="{A9D0C167-6B76-45FC-AE6C-BA6917653984}" type="presParOf" srcId="{5617568C-D9C8-46B1-B200-2BC682D68469}" destId="{4F978926-8F70-496C-A3ED-269EB3A91A7D}" srcOrd="3" destOrd="0" presId="urn:microsoft.com/office/officeart/2005/8/layout/vList2"/>
    <dgm:cxn modelId="{2497CDA2-1670-466B-BD7D-EC197D522924}" type="presParOf" srcId="{5617568C-D9C8-46B1-B200-2BC682D68469}" destId="{23E7661D-5648-4F08-BCDA-7D51C85277DC}" srcOrd="4" destOrd="0" presId="urn:microsoft.com/office/officeart/2005/8/layout/vList2"/>
    <dgm:cxn modelId="{47C35CD1-BC57-4EFC-B9DC-4DDAE6393EA5}" type="presParOf" srcId="{5617568C-D9C8-46B1-B200-2BC682D68469}" destId="{91913237-60C8-47C9-B908-5F0C9E6F35DE}" srcOrd="5" destOrd="0" presId="urn:microsoft.com/office/officeart/2005/8/layout/vList2"/>
    <dgm:cxn modelId="{0083BB9C-A822-45FD-A791-78528781863E}" type="presParOf" srcId="{5617568C-D9C8-46B1-B200-2BC682D68469}" destId="{F1428EA7-FA5F-410A-9B49-22B601F27642}" srcOrd="6" destOrd="0" presId="urn:microsoft.com/office/officeart/2005/8/layout/vList2"/>
    <dgm:cxn modelId="{8D34E87C-6C8A-4680-90BF-641E93CC277F}" type="presParOf" srcId="{5617568C-D9C8-46B1-B200-2BC682D68469}" destId="{79A80E5C-AFCE-4E05-85F9-EE8D3CE9265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ECD076-3681-4370-8034-F2D3847F777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8B03D8-3106-4B36-A4ED-50A237FF1129}">
      <dgm:prSet/>
      <dgm:spPr/>
      <dgm:t>
        <a:bodyPr/>
        <a:lstStyle/>
        <a:p>
          <a:r>
            <a:rPr lang="en-US"/>
            <a:t>Enhance warm handoffs</a:t>
          </a:r>
        </a:p>
      </dgm:t>
    </dgm:pt>
    <dgm:pt modelId="{56C88722-1D0B-4D70-ABDA-89AD9B26CCDF}" type="parTrans" cxnId="{99B43BB8-4506-4385-ABAD-2CF2098B0F79}">
      <dgm:prSet/>
      <dgm:spPr/>
      <dgm:t>
        <a:bodyPr/>
        <a:lstStyle/>
        <a:p>
          <a:endParaRPr lang="en-US"/>
        </a:p>
      </dgm:t>
    </dgm:pt>
    <dgm:pt modelId="{4A56D142-64A9-47EF-8C53-9AB4254B1DA1}" type="sibTrans" cxnId="{99B43BB8-4506-4385-ABAD-2CF2098B0F79}">
      <dgm:prSet/>
      <dgm:spPr/>
      <dgm:t>
        <a:bodyPr/>
        <a:lstStyle/>
        <a:p>
          <a:endParaRPr lang="en-US"/>
        </a:p>
      </dgm:t>
    </dgm:pt>
    <dgm:pt modelId="{2A29B482-B57E-47AC-8688-22B9C2F9C85C}">
      <dgm:prSet/>
      <dgm:spPr/>
      <dgm:t>
        <a:bodyPr/>
        <a:lstStyle/>
        <a:p>
          <a:r>
            <a:rPr lang="en-US"/>
            <a:t>Increased communication with CPS staff and family</a:t>
          </a:r>
        </a:p>
      </dgm:t>
    </dgm:pt>
    <dgm:pt modelId="{DFCCCF31-2F52-4BFC-82A2-F5327C5480F8}" type="parTrans" cxnId="{7258D69D-ECE2-4F12-84D2-3104D8CC9713}">
      <dgm:prSet/>
      <dgm:spPr/>
      <dgm:t>
        <a:bodyPr/>
        <a:lstStyle/>
        <a:p>
          <a:endParaRPr lang="en-US"/>
        </a:p>
      </dgm:t>
    </dgm:pt>
    <dgm:pt modelId="{7EEF3C6F-9FEF-4540-92D5-0D334C8426DF}" type="sibTrans" cxnId="{7258D69D-ECE2-4F12-84D2-3104D8CC9713}">
      <dgm:prSet/>
      <dgm:spPr/>
      <dgm:t>
        <a:bodyPr/>
        <a:lstStyle/>
        <a:p>
          <a:endParaRPr lang="en-US"/>
        </a:p>
      </dgm:t>
    </dgm:pt>
    <dgm:pt modelId="{2CBDE805-84F1-429A-8610-560EAD7DF7CE}">
      <dgm:prSet/>
      <dgm:spPr/>
      <dgm:t>
        <a:bodyPr/>
        <a:lstStyle/>
        <a:p>
          <a:r>
            <a:rPr lang="en-US"/>
            <a:t>Fridge sheet sets expectations with families </a:t>
          </a:r>
        </a:p>
      </dgm:t>
    </dgm:pt>
    <dgm:pt modelId="{28A637C5-AA22-41A4-B7BA-681AB69C4B98}" type="parTrans" cxnId="{F55ABF45-B21D-419D-ACB8-8EDD72EEAD49}">
      <dgm:prSet/>
      <dgm:spPr/>
      <dgm:t>
        <a:bodyPr/>
        <a:lstStyle/>
        <a:p>
          <a:endParaRPr lang="en-US"/>
        </a:p>
      </dgm:t>
    </dgm:pt>
    <dgm:pt modelId="{E74D3B78-442C-4E4C-95EB-8A324CC4287B}" type="sibTrans" cxnId="{F55ABF45-B21D-419D-ACB8-8EDD72EEAD49}">
      <dgm:prSet/>
      <dgm:spPr/>
      <dgm:t>
        <a:bodyPr/>
        <a:lstStyle/>
        <a:p>
          <a:endParaRPr lang="en-US"/>
        </a:p>
      </dgm:t>
    </dgm:pt>
    <dgm:pt modelId="{9317834B-BAC5-4FCD-9003-B70886C0F32E}">
      <dgm:prSet/>
      <dgm:spPr/>
      <dgm:t>
        <a:bodyPr/>
        <a:lstStyle/>
        <a:p>
          <a:r>
            <a:rPr lang="en-US"/>
            <a:t>Enhance access to Family Interactions</a:t>
          </a:r>
        </a:p>
      </dgm:t>
    </dgm:pt>
    <dgm:pt modelId="{060C452C-26D3-4317-9E36-74F706A70BE9}" type="parTrans" cxnId="{69E6E6EC-D861-4B6B-A769-58C0E142F277}">
      <dgm:prSet/>
      <dgm:spPr/>
      <dgm:t>
        <a:bodyPr/>
        <a:lstStyle/>
        <a:p>
          <a:endParaRPr lang="en-US"/>
        </a:p>
      </dgm:t>
    </dgm:pt>
    <dgm:pt modelId="{D3B263B6-9414-4765-A6B2-A97067CB2B12}" type="sibTrans" cxnId="{69E6E6EC-D861-4B6B-A769-58C0E142F277}">
      <dgm:prSet/>
      <dgm:spPr/>
      <dgm:t>
        <a:bodyPr/>
        <a:lstStyle/>
        <a:p>
          <a:endParaRPr lang="en-US"/>
        </a:p>
      </dgm:t>
    </dgm:pt>
    <dgm:pt modelId="{24A1E4A8-B928-4E5F-A03E-6DA0873FAD03}">
      <dgm:prSet/>
      <dgm:spPr/>
      <dgm:t>
        <a:bodyPr/>
        <a:lstStyle/>
        <a:p>
          <a:r>
            <a:rPr lang="en-US"/>
            <a:t>Additional interaction opportunity for multi-household families</a:t>
          </a:r>
        </a:p>
      </dgm:t>
    </dgm:pt>
    <dgm:pt modelId="{C482C115-2FBD-47DA-A357-D4D5E0BA32CF}" type="parTrans" cxnId="{45CC9CBA-05BF-4D9C-BDB6-A214C6CE1BE2}">
      <dgm:prSet/>
      <dgm:spPr/>
      <dgm:t>
        <a:bodyPr/>
        <a:lstStyle/>
        <a:p>
          <a:endParaRPr lang="en-US"/>
        </a:p>
      </dgm:t>
    </dgm:pt>
    <dgm:pt modelId="{516880ED-BFBB-40CA-ACC8-FB2345E1AE1D}" type="sibTrans" cxnId="{45CC9CBA-05BF-4D9C-BDB6-A214C6CE1BE2}">
      <dgm:prSet/>
      <dgm:spPr/>
      <dgm:t>
        <a:bodyPr/>
        <a:lstStyle/>
        <a:p>
          <a:endParaRPr lang="en-US"/>
        </a:p>
      </dgm:t>
    </dgm:pt>
    <dgm:pt modelId="{F0596976-0FAE-4A41-8B71-5B68B20E2608}">
      <dgm:prSet/>
      <dgm:spPr/>
      <dgm:t>
        <a:bodyPr/>
        <a:lstStyle/>
        <a:p>
          <a:r>
            <a:rPr lang="en-US"/>
            <a:t>Enhance the role of natural supports supervising interactions</a:t>
          </a:r>
        </a:p>
      </dgm:t>
    </dgm:pt>
    <dgm:pt modelId="{DA11C1B5-0D1F-46D7-A712-05D3F3A784E8}" type="parTrans" cxnId="{44F71030-67D5-4C0E-964D-B279972AF2A8}">
      <dgm:prSet/>
      <dgm:spPr/>
      <dgm:t>
        <a:bodyPr/>
        <a:lstStyle/>
        <a:p>
          <a:endParaRPr lang="en-US"/>
        </a:p>
      </dgm:t>
    </dgm:pt>
    <dgm:pt modelId="{F5A60725-910F-4873-9BE9-3040BF4F7FAF}" type="sibTrans" cxnId="{44F71030-67D5-4C0E-964D-B279972AF2A8}">
      <dgm:prSet/>
      <dgm:spPr/>
      <dgm:t>
        <a:bodyPr/>
        <a:lstStyle/>
        <a:p>
          <a:endParaRPr lang="en-US"/>
        </a:p>
      </dgm:t>
    </dgm:pt>
    <dgm:pt modelId="{15E86D16-5245-43F5-9726-BA69753591F4}">
      <dgm:prSet/>
      <dgm:spPr/>
      <dgm:t>
        <a:bodyPr/>
        <a:lstStyle/>
        <a:p>
          <a:r>
            <a:rPr lang="en-US"/>
            <a:t>Build capacity of long-term support for families</a:t>
          </a:r>
        </a:p>
      </dgm:t>
    </dgm:pt>
    <dgm:pt modelId="{9BDE0CD2-3547-48F0-9B13-CF4DA3D0D330}" type="parTrans" cxnId="{64C1F859-49E3-47D8-A89C-2CE1B638FF19}">
      <dgm:prSet/>
      <dgm:spPr/>
      <dgm:t>
        <a:bodyPr/>
        <a:lstStyle/>
        <a:p>
          <a:endParaRPr lang="en-US"/>
        </a:p>
      </dgm:t>
    </dgm:pt>
    <dgm:pt modelId="{07779CA8-B9A9-4841-8F5B-4CD09C587CD8}" type="sibTrans" cxnId="{64C1F859-49E3-47D8-A89C-2CE1B638FF19}">
      <dgm:prSet/>
      <dgm:spPr/>
      <dgm:t>
        <a:bodyPr/>
        <a:lstStyle/>
        <a:p>
          <a:endParaRPr lang="en-US"/>
        </a:p>
      </dgm:t>
    </dgm:pt>
    <dgm:pt modelId="{3326FF04-7C78-4D51-BB75-CF1860027E65}">
      <dgm:prSet/>
      <dgm:spPr/>
      <dgm:t>
        <a:bodyPr/>
        <a:lstStyle/>
        <a:p>
          <a:r>
            <a:rPr lang="en-US"/>
            <a:t>Increase family’s connections to wider community</a:t>
          </a:r>
        </a:p>
      </dgm:t>
    </dgm:pt>
    <dgm:pt modelId="{5F1340DB-6AC2-43AC-80D6-1A3F0D5B8AFB}" type="parTrans" cxnId="{9934A2AB-EB2C-481A-8252-628F084DB328}">
      <dgm:prSet/>
      <dgm:spPr/>
      <dgm:t>
        <a:bodyPr/>
        <a:lstStyle/>
        <a:p>
          <a:endParaRPr lang="en-US"/>
        </a:p>
      </dgm:t>
    </dgm:pt>
    <dgm:pt modelId="{A7A1A4D8-7B37-4E15-B26F-A69A111366B9}" type="sibTrans" cxnId="{9934A2AB-EB2C-481A-8252-628F084DB328}">
      <dgm:prSet/>
      <dgm:spPr/>
      <dgm:t>
        <a:bodyPr/>
        <a:lstStyle/>
        <a:p>
          <a:endParaRPr lang="en-US"/>
        </a:p>
      </dgm:t>
    </dgm:pt>
    <dgm:pt modelId="{9434B477-9B3F-4C0C-9DD8-55B755F55C3D}" type="pres">
      <dgm:prSet presAssocID="{55ECD076-3681-4370-8034-F2D3847F7774}" presName="linear" presStyleCnt="0">
        <dgm:presLayoutVars>
          <dgm:dir/>
          <dgm:animLvl val="lvl"/>
          <dgm:resizeHandles val="exact"/>
        </dgm:presLayoutVars>
      </dgm:prSet>
      <dgm:spPr/>
    </dgm:pt>
    <dgm:pt modelId="{62221B09-A104-4D14-9556-554A08BB16F0}" type="pres">
      <dgm:prSet presAssocID="{B78B03D8-3106-4B36-A4ED-50A237FF1129}" presName="parentLin" presStyleCnt="0"/>
      <dgm:spPr/>
    </dgm:pt>
    <dgm:pt modelId="{60D32E2D-6A86-474F-A13B-A8E219A72AED}" type="pres">
      <dgm:prSet presAssocID="{B78B03D8-3106-4B36-A4ED-50A237FF1129}" presName="parentLeftMargin" presStyleLbl="node1" presStyleIdx="0" presStyleCnt="3"/>
      <dgm:spPr/>
    </dgm:pt>
    <dgm:pt modelId="{76CF7ABC-7F0D-433B-9FDE-5194443DBB39}" type="pres">
      <dgm:prSet presAssocID="{B78B03D8-3106-4B36-A4ED-50A237FF112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D1CD3B7-A51B-4004-928B-3CBFA062D61A}" type="pres">
      <dgm:prSet presAssocID="{B78B03D8-3106-4B36-A4ED-50A237FF1129}" presName="negativeSpace" presStyleCnt="0"/>
      <dgm:spPr/>
    </dgm:pt>
    <dgm:pt modelId="{F763C7AE-83FC-4C6F-A149-BE00802BD656}" type="pres">
      <dgm:prSet presAssocID="{B78B03D8-3106-4B36-A4ED-50A237FF1129}" presName="childText" presStyleLbl="conFgAcc1" presStyleIdx="0" presStyleCnt="3">
        <dgm:presLayoutVars>
          <dgm:bulletEnabled val="1"/>
        </dgm:presLayoutVars>
      </dgm:prSet>
      <dgm:spPr/>
    </dgm:pt>
    <dgm:pt modelId="{2D9AFF04-EDD5-4EEF-8270-80B7C58FEEAE}" type="pres">
      <dgm:prSet presAssocID="{4A56D142-64A9-47EF-8C53-9AB4254B1DA1}" presName="spaceBetweenRectangles" presStyleCnt="0"/>
      <dgm:spPr/>
    </dgm:pt>
    <dgm:pt modelId="{14A03D72-ABAF-4CF2-BF0B-D307A87776C6}" type="pres">
      <dgm:prSet presAssocID="{9317834B-BAC5-4FCD-9003-B70886C0F32E}" presName="parentLin" presStyleCnt="0"/>
      <dgm:spPr/>
    </dgm:pt>
    <dgm:pt modelId="{A8C5366B-D063-427F-9909-F89BCA73F774}" type="pres">
      <dgm:prSet presAssocID="{9317834B-BAC5-4FCD-9003-B70886C0F32E}" presName="parentLeftMargin" presStyleLbl="node1" presStyleIdx="0" presStyleCnt="3"/>
      <dgm:spPr/>
    </dgm:pt>
    <dgm:pt modelId="{D7A1CF55-1BBC-4C22-9D30-1188D0A89F15}" type="pres">
      <dgm:prSet presAssocID="{9317834B-BAC5-4FCD-9003-B70886C0F3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60D742-09BB-429C-BCC0-BBDE0D29CC8D}" type="pres">
      <dgm:prSet presAssocID="{9317834B-BAC5-4FCD-9003-B70886C0F32E}" presName="negativeSpace" presStyleCnt="0"/>
      <dgm:spPr/>
    </dgm:pt>
    <dgm:pt modelId="{AC2CE109-F7CD-4503-B5FD-6203E68B19DC}" type="pres">
      <dgm:prSet presAssocID="{9317834B-BAC5-4FCD-9003-B70886C0F32E}" presName="childText" presStyleLbl="conFgAcc1" presStyleIdx="1" presStyleCnt="3">
        <dgm:presLayoutVars>
          <dgm:bulletEnabled val="1"/>
        </dgm:presLayoutVars>
      </dgm:prSet>
      <dgm:spPr/>
    </dgm:pt>
    <dgm:pt modelId="{E0EF083B-1775-4590-BEEF-8794F787ECD0}" type="pres">
      <dgm:prSet presAssocID="{D3B263B6-9414-4765-A6B2-A97067CB2B12}" presName="spaceBetweenRectangles" presStyleCnt="0"/>
      <dgm:spPr/>
    </dgm:pt>
    <dgm:pt modelId="{F786D601-6252-4FD4-9CE8-2FF2984DBF7F}" type="pres">
      <dgm:prSet presAssocID="{F0596976-0FAE-4A41-8B71-5B68B20E2608}" presName="parentLin" presStyleCnt="0"/>
      <dgm:spPr/>
    </dgm:pt>
    <dgm:pt modelId="{99A13423-EDDB-4C94-823C-6A71ECC55221}" type="pres">
      <dgm:prSet presAssocID="{F0596976-0FAE-4A41-8B71-5B68B20E2608}" presName="parentLeftMargin" presStyleLbl="node1" presStyleIdx="1" presStyleCnt="3"/>
      <dgm:spPr/>
    </dgm:pt>
    <dgm:pt modelId="{C32A2176-81C2-444F-9B5A-15ABF1CE4441}" type="pres">
      <dgm:prSet presAssocID="{F0596976-0FAE-4A41-8B71-5B68B20E260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12943D-F703-4FBF-BA9B-A283BCB0965B}" type="pres">
      <dgm:prSet presAssocID="{F0596976-0FAE-4A41-8B71-5B68B20E2608}" presName="negativeSpace" presStyleCnt="0"/>
      <dgm:spPr/>
    </dgm:pt>
    <dgm:pt modelId="{0035E5C1-D035-48B5-8CBE-4B7E988E2EC4}" type="pres">
      <dgm:prSet presAssocID="{F0596976-0FAE-4A41-8B71-5B68B20E260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4F71030-67D5-4C0E-964D-B279972AF2A8}" srcId="{55ECD076-3681-4370-8034-F2D3847F7774}" destId="{F0596976-0FAE-4A41-8B71-5B68B20E2608}" srcOrd="2" destOrd="0" parTransId="{DA11C1B5-0D1F-46D7-A712-05D3F3A784E8}" sibTransId="{F5A60725-910F-4873-9BE9-3040BF4F7FAF}"/>
    <dgm:cxn modelId="{A6088D36-C300-46E4-B1BA-16BA3883105C}" type="presOf" srcId="{15E86D16-5245-43F5-9726-BA69753591F4}" destId="{0035E5C1-D035-48B5-8CBE-4B7E988E2EC4}" srcOrd="0" destOrd="0" presId="urn:microsoft.com/office/officeart/2005/8/layout/list1"/>
    <dgm:cxn modelId="{671B6139-8A05-4703-AB2A-ED5BEA23028D}" type="presOf" srcId="{3326FF04-7C78-4D51-BB75-CF1860027E65}" destId="{0035E5C1-D035-48B5-8CBE-4B7E988E2EC4}" srcOrd="0" destOrd="1" presId="urn:microsoft.com/office/officeart/2005/8/layout/list1"/>
    <dgm:cxn modelId="{E37EE561-CB7F-4E96-8C5A-F7ABEB3D4278}" type="presOf" srcId="{9317834B-BAC5-4FCD-9003-B70886C0F32E}" destId="{D7A1CF55-1BBC-4C22-9D30-1188D0A89F15}" srcOrd="1" destOrd="0" presId="urn:microsoft.com/office/officeart/2005/8/layout/list1"/>
    <dgm:cxn modelId="{8521AA42-0C86-4FC3-B605-5DFCCDB7F3D4}" type="presOf" srcId="{2CBDE805-84F1-429A-8610-560EAD7DF7CE}" destId="{F763C7AE-83FC-4C6F-A149-BE00802BD656}" srcOrd="0" destOrd="1" presId="urn:microsoft.com/office/officeart/2005/8/layout/list1"/>
    <dgm:cxn modelId="{1C8C2E65-19ED-47DE-B6AE-56463F016309}" type="presOf" srcId="{B78B03D8-3106-4B36-A4ED-50A237FF1129}" destId="{60D32E2D-6A86-474F-A13B-A8E219A72AED}" srcOrd="0" destOrd="0" presId="urn:microsoft.com/office/officeart/2005/8/layout/list1"/>
    <dgm:cxn modelId="{F55ABF45-B21D-419D-ACB8-8EDD72EEAD49}" srcId="{B78B03D8-3106-4B36-A4ED-50A237FF1129}" destId="{2CBDE805-84F1-429A-8610-560EAD7DF7CE}" srcOrd="1" destOrd="0" parTransId="{28A637C5-AA22-41A4-B7BA-681AB69C4B98}" sibTransId="{E74D3B78-442C-4E4C-95EB-8A324CC4287B}"/>
    <dgm:cxn modelId="{8B3AD046-5C43-4C95-9E17-0DDEDBF9E1FB}" type="presOf" srcId="{F0596976-0FAE-4A41-8B71-5B68B20E2608}" destId="{99A13423-EDDB-4C94-823C-6A71ECC55221}" srcOrd="0" destOrd="0" presId="urn:microsoft.com/office/officeart/2005/8/layout/list1"/>
    <dgm:cxn modelId="{073E3B76-BE88-44FC-8D40-64FDBB06D25C}" type="presOf" srcId="{B78B03D8-3106-4B36-A4ED-50A237FF1129}" destId="{76CF7ABC-7F0D-433B-9FDE-5194443DBB39}" srcOrd="1" destOrd="0" presId="urn:microsoft.com/office/officeart/2005/8/layout/list1"/>
    <dgm:cxn modelId="{64C1F859-49E3-47D8-A89C-2CE1B638FF19}" srcId="{F0596976-0FAE-4A41-8B71-5B68B20E2608}" destId="{15E86D16-5245-43F5-9726-BA69753591F4}" srcOrd="0" destOrd="0" parTransId="{9BDE0CD2-3547-48F0-9B13-CF4DA3D0D330}" sibTransId="{07779CA8-B9A9-4841-8F5B-4CD09C587CD8}"/>
    <dgm:cxn modelId="{55D5637A-8AEC-428E-8111-7263BE0EADF2}" type="presOf" srcId="{2A29B482-B57E-47AC-8688-22B9C2F9C85C}" destId="{F763C7AE-83FC-4C6F-A149-BE00802BD656}" srcOrd="0" destOrd="0" presId="urn:microsoft.com/office/officeart/2005/8/layout/list1"/>
    <dgm:cxn modelId="{F5D30886-DD9C-41B7-876F-AB47A1F5E304}" type="presOf" srcId="{24A1E4A8-B928-4E5F-A03E-6DA0873FAD03}" destId="{AC2CE109-F7CD-4503-B5FD-6203E68B19DC}" srcOrd="0" destOrd="0" presId="urn:microsoft.com/office/officeart/2005/8/layout/list1"/>
    <dgm:cxn modelId="{9A872E9B-C523-4F3A-B0FE-953F84704E0E}" type="presOf" srcId="{55ECD076-3681-4370-8034-F2D3847F7774}" destId="{9434B477-9B3F-4C0C-9DD8-55B755F55C3D}" srcOrd="0" destOrd="0" presId="urn:microsoft.com/office/officeart/2005/8/layout/list1"/>
    <dgm:cxn modelId="{7258D69D-ECE2-4F12-84D2-3104D8CC9713}" srcId="{B78B03D8-3106-4B36-A4ED-50A237FF1129}" destId="{2A29B482-B57E-47AC-8688-22B9C2F9C85C}" srcOrd="0" destOrd="0" parTransId="{DFCCCF31-2F52-4BFC-82A2-F5327C5480F8}" sibTransId="{7EEF3C6F-9FEF-4540-92D5-0D334C8426DF}"/>
    <dgm:cxn modelId="{9934A2AB-EB2C-481A-8252-628F084DB328}" srcId="{F0596976-0FAE-4A41-8B71-5B68B20E2608}" destId="{3326FF04-7C78-4D51-BB75-CF1860027E65}" srcOrd="1" destOrd="0" parTransId="{5F1340DB-6AC2-43AC-80D6-1A3F0D5B8AFB}" sibTransId="{A7A1A4D8-7B37-4E15-B26F-A69A111366B9}"/>
    <dgm:cxn modelId="{99B43BB8-4506-4385-ABAD-2CF2098B0F79}" srcId="{55ECD076-3681-4370-8034-F2D3847F7774}" destId="{B78B03D8-3106-4B36-A4ED-50A237FF1129}" srcOrd="0" destOrd="0" parTransId="{56C88722-1D0B-4D70-ABDA-89AD9B26CCDF}" sibTransId="{4A56D142-64A9-47EF-8C53-9AB4254B1DA1}"/>
    <dgm:cxn modelId="{45CC9CBA-05BF-4D9C-BDB6-A214C6CE1BE2}" srcId="{9317834B-BAC5-4FCD-9003-B70886C0F32E}" destId="{24A1E4A8-B928-4E5F-A03E-6DA0873FAD03}" srcOrd="0" destOrd="0" parTransId="{C482C115-2FBD-47DA-A357-D4D5E0BA32CF}" sibTransId="{516880ED-BFBB-40CA-ACC8-FB2345E1AE1D}"/>
    <dgm:cxn modelId="{77DCEDDE-4475-486B-A5AA-E24E1427E12F}" type="presOf" srcId="{F0596976-0FAE-4A41-8B71-5B68B20E2608}" destId="{C32A2176-81C2-444F-9B5A-15ABF1CE4441}" srcOrd="1" destOrd="0" presId="urn:microsoft.com/office/officeart/2005/8/layout/list1"/>
    <dgm:cxn modelId="{69E6E6EC-D861-4B6B-A769-58C0E142F277}" srcId="{55ECD076-3681-4370-8034-F2D3847F7774}" destId="{9317834B-BAC5-4FCD-9003-B70886C0F32E}" srcOrd="1" destOrd="0" parTransId="{060C452C-26D3-4317-9E36-74F706A70BE9}" sibTransId="{D3B263B6-9414-4765-A6B2-A97067CB2B12}"/>
    <dgm:cxn modelId="{BFE5C0F3-F685-453D-9C8C-518C1B438EF3}" type="presOf" srcId="{9317834B-BAC5-4FCD-9003-B70886C0F32E}" destId="{A8C5366B-D063-427F-9909-F89BCA73F774}" srcOrd="0" destOrd="0" presId="urn:microsoft.com/office/officeart/2005/8/layout/list1"/>
    <dgm:cxn modelId="{5B452CE4-C27E-4698-8D35-9CAC6C395FB3}" type="presParOf" srcId="{9434B477-9B3F-4C0C-9DD8-55B755F55C3D}" destId="{62221B09-A104-4D14-9556-554A08BB16F0}" srcOrd="0" destOrd="0" presId="urn:microsoft.com/office/officeart/2005/8/layout/list1"/>
    <dgm:cxn modelId="{BB13A148-54F5-4B35-B77A-E8A3ED518B85}" type="presParOf" srcId="{62221B09-A104-4D14-9556-554A08BB16F0}" destId="{60D32E2D-6A86-474F-A13B-A8E219A72AED}" srcOrd="0" destOrd="0" presId="urn:microsoft.com/office/officeart/2005/8/layout/list1"/>
    <dgm:cxn modelId="{1CAF2A1A-B995-49FA-BE94-7BBAE3A06420}" type="presParOf" srcId="{62221B09-A104-4D14-9556-554A08BB16F0}" destId="{76CF7ABC-7F0D-433B-9FDE-5194443DBB39}" srcOrd="1" destOrd="0" presId="urn:microsoft.com/office/officeart/2005/8/layout/list1"/>
    <dgm:cxn modelId="{E3043F88-46D8-4994-A72D-CB05E50DEEC6}" type="presParOf" srcId="{9434B477-9B3F-4C0C-9DD8-55B755F55C3D}" destId="{8D1CD3B7-A51B-4004-928B-3CBFA062D61A}" srcOrd="1" destOrd="0" presId="urn:microsoft.com/office/officeart/2005/8/layout/list1"/>
    <dgm:cxn modelId="{A25ECFC8-ECE1-4679-BE36-492B050A7DD4}" type="presParOf" srcId="{9434B477-9B3F-4C0C-9DD8-55B755F55C3D}" destId="{F763C7AE-83FC-4C6F-A149-BE00802BD656}" srcOrd="2" destOrd="0" presId="urn:microsoft.com/office/officeart/2005/8/layout/list1"/>
    <dgm:cxn modelId="{B7203029-3BB8-427B-BF6F-73C1CBE872EF}" type="presParOf" srcId="{9434B477-9B3F-4C0C-9DD8-55B755F55C3D}" destId="{2D9AFF04-EDD5-4EEF-8270-80B7C58FEEAE}" srcOrd="3" destOrd="0" presId="urn:microsoft.com/office/officeart/2005/8/layout/list1"/>
    <dgm:cxn modelId="{3363F930-1D1B-496A-A350-A62C9174BF5D}" type="presParOf" srcId="{9434B477-9B3F-4C0C-9DD8-55B755F55C3D}" destId="{14A03D72-ABAF-4CF2-BF0B-D307A87776C6}" srcOrd="4" destOrd="0" presId="urn:microsoft.com/office/officeart/2005/8/layout/list1"/>
    <dgm:cxn modelId="{42C125A7-39E5-40E0-918A-1DCABD9A886E}" type="presParOf" srcId="{14A03D72-ABAF-4CF2-BF0B-D307A87776C6}" destId="{A8C5366B-D063-427F-9909-F89BCA73F774}" srcOrd="0" destOrd="0" presId="urn:microsoft.com/office/officeart/2005/8/layout/list1"/>
    <dgm:cxn modelId="{83DE1601-F80A-4927-B2B4-3A73122D98CE}" type="presParOf" srcId="{14A03D72-ABAF-4CF2-BF0B-D307A87776C6}" destId="{D7A1CF55-1BBC-4C22-9D30-1188D0A89F15}" srcOrd="1" destOrd="0" presId="urn:microsoft.com/office/officeart/2005/8/layout/list1"/>
    <dgm:cxn modelId="{1623F9BB-9723-4502-BED6-2B95C5A41FF5}" type="presParOf" srcId="{9434B477-9B3F-4C0C-9DD8-55B755F55C3D}" destId="{2E60D742-09BB-429C-BCC0-BBDE0D29CC8D}" srcOrd="5" destOrd="0" presId="urn:microsoft.com/office/officeart/2005/8/layout/list1"/>
    <dgm:cxn modelId="{FEF7C608-4156-42CA-A12B-425D49025754}" type="presParOf" srcId="{9434B477-9B3F-4C0C-9DD8-55B755F55C3D}" destId="{AC2CE109-F7CD-4503-B5FD-6203E68B19DC}" srcOrd="6" destOrd="0" presId="urn:microsoft.com/office/officeart/2005/8/layout/list1"/>
    <dgm:cxn modelId="{E14E916E-6264-4A74-93E7-6BF50DD1BFFC}" type="presParOf" srcId="{9434B477-9B3F-4C0C-9DD8-55B755F55C3D}" destId="{E0EF083B-1775-4590-BEEF-8794F787ECD0}" srcOrd="7" destOrd="0" presId="urn:microsoft.com/office/officeart/2005/8/layout/list1"/>
    <dgm:cxn modelId="{BD26CA18-E8AE-4252-8B6D-19328E70EF5F}" type="presParOf" srcId="{9434B477-9B3F-4C0C-9DD8-55B755F55C3D}" destId="{F786D601-6252-4FD4-9CE8-2FF2984DBF7F}" srcOrd="8" destOrd="0" presId="urn:microsoft.com/office/officeart/2005/8/layout/list1"/>
    <dgm:cxn modelId="{51EF07E6-7279-47EF-8E6E-AF0228241EB6}" type="presParOf" srcId="{F786D601-6252-4FD4-9CE8-2FF2984DBF7F}" destId="{99A13423-EDDB-4C94-823C-6A71ECC55221}" srcOrd="0" destOrd="0" presId="urn:microsoft.com/office/officeart/2005/8/layout/list1"/>
    <dgm:cxn modelId="{4B99997A-3BEC-46EA-9920-DD8F107FB30D}" type="presParOf" srcId="{F786D601-6252-4FD4-9CE8-2FF2984DBF7F}" destId="{C32A2176-81C2-444F-9B5A-15ABF1CE4441}" srcOrd="1" destOrd="0" presId="urn:microsoft.com/office/officeart/2005/8/layout/list1"/>
    <dgm:cxn modelId="{CEF128B3-C5D3-41A5-9F6A-DB6A33FA356C}" type="presParOf" srcId="{9434B477-9B3F-4C0C-9DD8-55B755F55C3D}" destId="{6A12943D-F703-4FBF-BA9B-A283BCB0965B}" srcOrd="9" destOrd="0" presId="urn:microsoft.com/office/officeart/2005/8/layout/list1"/>
    <dgm:cxn modelId="{5CB0D8BC-24DD-45C4-A3F7-F8B2F68C3F5A}" type="presParOf" srcId="{9434B477-9B3F-4C0C-9DD8-55B755F55C3D}" destId="{0035E5C1-D035-48B5-8CBE-4B7E988E2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9256D-CC0D-4F08-90BF-AF1A809D76E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8B69A1-BA00-46B4-A33E-A07A30A08825}">
      <dgm:prSet/>
      <dgm:spPr/>
      <dgm:t>
        <a:bodyPr/>
        <a:lstStyle/>
        <a:p>
          <a:r>
            <a:rPr lang="en-US"/>
            <a:t>CPW makes FCS referral at day 15 of assessment</a:t>
          </a:r>
        </a:p>
      </dgm:t>
    </dgm:pt>
    <dgm:pt modelId="{533FF69D-37FD-4E2F-B579-1CDA4A170AF2}" type="parTrans" cxnId="{F4A95D73-5FAA-4076-928E-B0C2074AD498}">
      <dgm:prSet/>
      <dgm:spPr/>
      <dgm:t>
        <a:bodyPr/>
        <a:lstStyle/>
        <a:p>
          <a:endParaRPr lang="en-US"/>
        </a:p>
      </dgm:t>
    </dgm:pt>
    <dgm:pt modelId="{5A7DACBD-A459-4704-9596-9B1DB088B99D}" type="sibTrans" cxnId="{F4A95D73-5FAA-4076-928E-B0C2074AD498}">
      <dgm:prSet/>
      <dgm:spPr/>
      <dgm:t>
        <a:bodyPr/>
        <a:lstStyle/>
        <a:p>
          <a:endParaRPr lang="en-US"/>
        </a:p>
      </dgm:t>
    </dgm:pt>
    <dgm:pt modelId="{9C873016-9EC5-4174-80A9-2758493696AD}">
      <dgm:prSet/>
      <dgm:spPr/>
      <dgm:t>
        <a:bodyPr/>
        <a:lstStyle/>
        <a:p>
          <a:r>
            <a:rPr lang="en-US"/>
            <a:t>CPW and SWCM have handoff meeting with family within 2 days of assessment closing</a:t>
          </a:r>
        </a:p>
      </dgm:t>
    </dgm:pt>
    <dgm:pt modelId="{9B83C9D6-DFC3-4437-90D6-7B297206EED1}" type="parTrans" cxnId="{51E23520-6ADA-49B4-B9AD-775FE8B26561}">
      <dgm:prSet/>
      <dgm:spPr/>
      <dgm:t>
        <a:bodyPr/>
        <a:lstStyle/>
        <a:p>
          <a:endParaRPr lang="en-US"/>
        </a:p>
      </dgm:t>
    </dgm:pt>
    <dgm:pt modelId="{91DF5866-B90E-431F-98DA-7DE481E891E2}" type="sibTrans" cxnId="{51E23520-6ADA-49B4-B9AD-775FE8B26561}">
      <dgm:prSet/>
      <dgm:spPr/>
      <dgm:t>
        <a:bodyPr/>
        <a:lstStyle/>
        <a:p>
          <a:endParaRPr lang="en-US"/>
        </a:p>
      </dgm:t>
    </dgm:pt>
    <dgm:pt modelId="{ABB08BDD-16A6-495D-9D31-9861DD1365B5}">
      <dgm:prSet/>
      <dgm:spPr/>
      <dgm:t>
        <a:bodyPr/>
        <a:lstStyle/>
        <a:p>
          <a:r>
            <a:rPr lang="en-US"/>
            <a:t>SWCM discusses potential meeting times for the following week</a:t>
          </a:r>
        </a:p>
      </dgm:t>
    </dgm:pt>
    <dgm:pt modelId="{CA914D07-2FC1-487E-8F8F-7BE7F5A39322}" type="parTrans" cxnId="{F98CC0A4-3594-43B6-98B0-0E503DC932C3}">
      <dgm:prSet/>
      <dgm:spPr/>
      <dgm:t>
        <a:bodyPr/>
        <a:lstStyle/>
        <a:p>
          <a:endParaRPr lang="en-US"/>
        </a:p>
      </dgm:t>
    </dgm:pt>
    <dgm:pt modelId="{4BA4F2CB-33D5-4BBA-ADDF-B2658EA4D1DF}" type="sibTrans" cxnId="{F98CC0A4-3594-43B6-98B0-0E503DC932C3}">
      <dgm:prSet/>
      <dgm:spPr/>
      <dgm:t>
        <a:bodyPr/>
        <a:lstStyle/>
        <a:p>
          <a:endParaRPr lang="en-US"/>
        </a:p>
      </dgm:t>
    </dgm:pt>
    <dgm:pt modelId="{D0D47E9E-005E-4DD9-9D7C-AEB3C35EB7A7}">
      <dgm:prSet/>
      <dgm:spPr/>
      <dgm:t>
        <a:bodyPr/>
        <a:lstStyle/>
        <a:p>
          <a:r>
            <a:rPr lang="en-US"/>
            <a:t>SWCM and FCS have handoff meeting with family within 14 days of referral </a:t>
          </a:r>
        </a:p>
      </dgm:t>
    </dgm:pt>
    <dgm:pt modelId="{2491CB7F-7245-42BD-96D2-A52CE68DDB9C}" type="parTrans" cxnId="{8F0C807C-1FC9-4886-B311-DED1C8E90609}">
      <dgm:prSet/>
      <dgm:spPr/>
      <dgm:t>
        <a:bodyPr/>
        <a:lstStyle/>
        <a:p>
          <a:endParaRPr lang="en-US"/>
        </a:p>
      </dgm:t>
    </dgm:pt>
    <dgm:pt modelId="{0AC6FD25-7E5E-4782-8AA7-8C68F39F708C}" type="sibTrans" cxnId="{8F0C807C-1FC9-4886-B311-DED1C8E90609}">
      <dgm:prSet/>
      <dgm:spPr/>
      <dgm:t>
        <a:bodyPr/>
        <a:lstStyle/>
        <a:p>
          <a:endParaRPr lang="en-US"/>
        </a:p>
      </dgm:t>
    </dgm:pt>
    <dgm:pt modelId="{333F6A33-0EF7-45FC-B6CD-BE7671F04A76}" type="pres">
      <dgm:prSet presAssocID="{6FA9256D-CC0D-4F08-90BF-AF1A809D76EB}" presName="Name0" presStyleCnt="0">
        <dgm:presLayoutVars>
          <dgm:dir/>
          <dgm:animLvl val="lvl"/>
          <dgm:resizeHandles val="exact"/>
        </dgm:presLayoutVars>
      </dgm:prSet>
      <dgm:spPr/>
    </dgm:pt>
    <dgm:pt modelId="{3102C9A8-BE47-4B26-96DE-0DBBBB9B0B96}" type="pres">
      <dgm:prSet presAssocID="{D0D47E9E-005E-4DD9-9D7C-AEB3C35EB7A7}" presName="boxAndChildren" presStyleCnt="0"/>
      <dgm:spPr/>
    </dgm:pt>
    <dgm:pt modelId="{A6528FC8-651E-4164-A646-C60BFF30C709}" type="pres">
      <dgm:prSet presAssocID="{D0D47E9E-005E-4DD9-9D7C-AEB3C35EB7A7}" presName="parentTextBox" presStyleLbl="node1" presStyleIdx="0" presStyleCnt="3"/>
      <dgm:spPr/>
    </dgm:pt>
    <dgm:pt modelId="{24A32971-F4AB-4489-93A7-933C436CE64F}" type="pres">
      <dgm:prSet presAssocID="{91DF5866-B90E-431F-98DA-7DE481E891E2}" presName="sp" presStyleCnt="0"/>
      <dgm:spPr/>
    </dgm:pt>
    <dgm:pt modelId="{1A3D6645-ABCF-4D5D-9BBF-CFA443E1CF9E}" type="pres">
      <dgm:prSet presAssocID="{9C873016-9EC5-4174-80A9-2758493696AD}" presName="arrowAndChildren" presStyleCnt="0"/>
      <dgm:spPr/>
    </dgm:pt>
    <dgm:pt modelId="{D26E57CB-57E9-4F0A-8943-9CA860FE16BB}" type="pres">
      <dgm:prSet presAssocID="{9C873016-9EC5-4174-80A9-2758493696AD}" presName="parentTextArrow" presStyleLbl="node1" presStyleIdx="0" presStyleCnt="3"/>
      <dgm:spPr/>
    </dgm:pt>
    <dgm:pt modelId="{B65B659E-2774-44A6-9D83-5EAD13D7C35D}" type="pres">
      <dgm:prSet presAssocID="{9C873016-9EC5-4174-80A9-2758493696AD}" presName="arrow" presStyleLbl="node1" presStyleIdx="1" presStyleCnt="3" custScaleY="135088"/>
      <dgm:spPr/>
    </dgm:pt>
    <dgm:pt modelId="{0EC94305-31B5-4345-A02E-24F0245F2EB0}" type="pres">
      <dgm:prSet presAssocID="{9C873016-9EC5-4174-80A9-2758493696AD}" presName="descendantArrow" presStyleCnt="0"/>
      <dgm:spPr/>
    </dgm:pt>
    <dgm:pt modelId="{B738B305-4922-4CF9-8A28-8EFAABDA96CB}" type="pres">
      <dgm:prSet presAssocID="{ABB08BDD-16A6-495D-9D31-9861DD1365B5}" presName="childTextArrow" presStyleLbl="fgAccFollowNode1" presStyleIdx="0" presStyleCnt="1" custLinFactNeighborY="16268">
        <dgm:presLayoutVars>
          <dgm:bulletEnabled val="1"/>
        </dgm:presLayoutVars>
      </dgm:prSet>
      <dgm:spPr/>
    </dgm:pt>
    <dgm:pt modelId="{1CF252B2-A52D-4E79-B7B2-7EA224A06D68}" type="pres">
      <dgm:prSet presAssocID="{5A7DACBD-A459-4704-9596-9B1DB088B99D}" presName="sp" presStyleCnt="0"/>
      <dgm:spPr/>
    </dgm:pt>
    <dgm:pt modelId="{554912C1-1BB5-4054-82F4-B8C1840DBB74}" type="pres">
      <dgm:prSet presAssocID="{088B69A1-BA00-46B4-A33E-A07A30A08825}" presName="arrowAndChildren" presStyleCnt="0"/>
      <dgm:spPr/>
    </dgm:pt>
    <dgm:pt modelId="{E8C0E460-485D-42F9-AD5B-61AE0758731B}" type="pres">
      <dgm:prSet presAssocID="{088B69A1-BA00-46B4-A33E-A07A30A08825}" presName="parentTextArrow" presStyleLbl="node1" presStyleIdx="2" presStyleCnt="3"/>
      <dgm:spPr/>
    </dgm:pt>
  </dgm:ptLst>
  <dgm:cxnLst>
    <dgm:cxn modelId="{4C9AEB0D-051C-4BF2-BB12-4F5A1EB9B52B}" type="presOf" srcId="{D0D47E9E-005E-4DD9-9D7C-AEB3C35EB7A7}" destId="{A6528FC8-651E-4164-A646-C60BFF30C709}" srcOrd="0" destOrd="0" presId="urn:microsoft.com/office/officeart/2005/8/layout/process4"/>
    <dgm:cxn modelId="{D789431A-3FF1-43AA-88B8-47416D108526}" type="presOf" srcId="{088B69A1-BA00-46B4-A33E-A07A30A08825}" destId="{E8C0E460-485D-42F9-AD5B-61AE0758731B}" srcOrd="0" destOrd="0" presId="urn:microsoft.com/office/officeart/2005/8/layout/process4"/>
    <dgm:cxn modelId="{51E23520-6ADA-49B4-B9AD-775FE8B26561}" srcId="{6FA9256D-CC0D-4F08-90BF-AF1A809D76EB}" destId="{9C873016-9EC5-4174-80A9-2758493696AD}" srcOrd="1" destOrd="0" parTransId="{9B83C9D6-DFC3-4437-90D6-7B297206EED1}" sibTransId="{91DF5866-B90E-431F-98DA-7DE481E891E2}"/>
    <dgm:cxn modelId="{6ADD714C-EFA0-4585-938E-BCE8B1E1FFCC}" type="presOf" srcId="{ABB08BDD-16A6-495D-9D31-9861DD1365B5}" destId="{B738B305-4922-4CF9-8A28-8EFAABDA96CB}" srcOrd="0" destOrd="0" presId="urn:microsoft.com/office/officeart/2005/8/layout/process4"/>
    <dgm:cxn modelId="{F4A95D73-5FAA-4076-928E-B0C2074AD498}" srcId="{6FA9256D-CC0D-4F08-90BF-AF1A809D76EB}" destId="{088B69A1-BA00-46B4-A33E-A07A30A08825}" srcOrd="0" destOrd="0" parTransId="{533FF69D-37FD-4E2F-B579-1CDA4A170AF2}" sibTransId="{5A7DACBD-A459-4704-9596-9B1DB088B99D}"/>
    <dgm:cxn modelId="{8F0C807C-1FC9-4886-B311-DED1C8E90609}" srcId="{6FA9256D-CC0D-4F08-90BF-AF1A809D76EB}" destId="{D0D47E9E-005E-4DD9-9D7C-AEB3C35EB7A7}" srcOrd="2" destOrd="0" parTransId="{2491CB7F-7245-42BD-96D2-A52CE68DDB9C}" sibTransId="{0AC6FD25-7E5E-4782-8AA7-8C68F39F708C}"/>
    <dgm:cxn modelId="{F98CC0A4-3594-43B6-98B0-0E503DC932C3}" srcId="{9C873016-9EC5-4174-80A9-2758493696AD}" destId="{ABB08BDD-16A6-495D-9D31-9861DD1365B5}" srcOrd="0" destOrd="0" parTransId="{CA914D07-2FC1-487E-8F8F-7BE7F5A39322}" sibTransId="{4BA4F2CB-33D5-4BBA-ADDF-B2658EA4D1DF}"/>
    <dgm:cxn modelId="{4C7CE5A9-13AA-4C70-9695-FCB648F366EB}" type="presOf" srcId="{6FA9256D-CC0D-4F08-90BF-AF1A809D76EB}" destId="{333F6A33-0EF7-45FC-B6CD-BE7671F04A76}" srcOrd="0" destOrd="0" presId="urn:microsoft.com/office/officeart/2005/8/layout/process4"/>
    <dgm:cxn modelId="{40D900D7-03CD-405B-A305-566B86FB707A}" type="presOf" srcId="{9C873016-9EC5-4174-80A9-2758493696AD}" destId="{D26E57CB-57E9-4F0A-8943-9CA860FE16BB}" srcOrd="0" destOrd="0" presId="urn:microsoft.com/office/officeart/2005/8/layout/process4"/>
    <dgm:cxn modelId="{CDAD7AE4-3F7A-4F1C-8BE6-3C521D59D467}" type="presOf" srcId="{9C873016-9EC5-4174-80A9-2758493696AD}" destId="{B65B659E-2774-44A6-9D83-5EAD13D7C35D}" srcOrd="1" destOrd="0" presId="urn:microsoft.com/office/officeart/2005/8/layout/process4"/>
    <dgm:cxn modelId="{7326BD77-E3A9-4858-ADAC-AFE1F0F60AB6}" type="presParOf" srcId="{333F6A33-0EF7-45FC-B6CD-BE7671F04A76}" destId="{3102C9A8-BE47-4B26-96DE-0DBBBB9B0B96}" srcOrd="0" destOrd="0" presId="urn:microsoft.com/office/officeart/2005/8/layout/process4"/>
    <dgm:cxn modelId="{6D03C5B6-F9A0-4DBC-8570-2259EAE4C899}" type="presParOf" srcId="{3102C9A8-BE47-4B26-96DE-0DBBBB9B0B96}" destId="{A6528FC8-651E-4164-A646-C60BFF30C709}" srcOrd="0" destOrd="0" presId="urn:microsoft.com/office/officeart/2005/8/layout/process4"/>
    <dgm:cxn modelId="{7E261CED-41E4-4FA5-A992-A4B15B612420}" type="presParOf" srcId="{333F6A33-0EF7-45FC-B6CD-BE7671F04A76}" destId="{24A32971-F4AB-4489-93A7-933C436CE64F}" srcOrd="1" destOrd="0" presId="urn:microsoft.com/office/officeart/2005/8/layout/process4"/>
    <dgm:cxn modelId="{25958B0D-E2F6-4AE6-84E0-5FC7B9F39F66}" type="presParOf" srcId="{333F6A33-0EF7-45FC-B6CD-BE7671F04A76}" destId="{1A3D6645-ABCF-4D5D-9BBF-CFA443E1CF9E}" srcOrd="2" destOrd="0" presId="urn:microsoft.com/office/officeart/2005/8/layout/process4"/>
    <dgm:cxn modelId="{35FCBDBC-953A-4AF8-ABFB-3306AC36D194}" type="presParOf" srcId="{1A3D6645-ABCF-4D5D-9BBF-CFA443E1CF9E}" destId="{D26E57CB-57E9-4F0A-8943-9CA860FE16BB}" srcOrd="0" destOrd="0" presId="urn:microsoft.com/office/officeart/2005/8/layout/process4"/>
    <dgm:cxn modelId="{504351E9-29EB-4B90-9AF7-F0997CEC121D}" type="presParOf" srcId="{1A3D6645-ABCF-4D5D-9BBF-CFA443E1CF9E}" destId="{B65B659E-2774-44A6-9D83-5EAD13D7C35D}" srcOrd="1" destOrd="0" presId="urn:microsoft.com/office/officeart/2005/8/layout/process4"/>
    <dgm:cxn modelId="{E26B7EBC-CD1C-45C8-97C5-F445ADE52579}" type="presParOf" srcId="{1A3D6645-ABCF-4D5D-9BBF-CFA443E1CF9E}" destId="{0EC94305-31B5-4345-A02E-24F0245F2EB0}" srcOrd="2" destOrd="0" presId="urn:microsoft.com/office/officeart/2005/8/layout/process4"/>
    <dgm:cxn modelId="{F9E50515-187E-4179-BE80-600E4B2B2159}" type="presParOf" srcId="{0EC94305-31B5-4345-A02E-24F0245F2EB0}" destId="{B738B305-4922-4CF9-8A28-8EFAABDA96CB}" srcOrd="0" destOrd="0" presId="urn:microsoft.com/office/officeart/2005/8/layout/process4"/>
    <dgm:cxn modelId="{E47A6F36-58C8-4ECD-B28D-B1E8BD29E290}" type="presParOf" srcId="{333F6A33-0EF7-45FC-B6CD-BE7671F04A76}" destId="{1CF252B2-A52D-4E79-B7B2-7EA224A06D68}" srcOrd="3" destOrd="0" presId="urn:microsoft.com/office/officeart/2005/8/layout/process4"/>
    <dgm:cxn modelId="{001F710A-F0E1-4FF3-B27A-7FC27D7D1864}" type="presParOf" srcId="{333F6A33-0EF7-45FC-B6CD-BE7671F04A76}" destId="{554912C1-1BB5-4054-82F4-B8C1840DBB74}" srcOrd="4" destOrd="0" presId="urn:microsoft.com/office/officeart/2005/8/layout/process4"/>
    <dgm:cxn modelId="{D6F8A586-F6CC-4A4C-8B21-190D5546F7F9}" type="presParOf" srcId="{554912C1-1BB5-4054-82F4-B8C1840DBB74}" destId="{E8C0E460-485D-42F9-AD5B-61AE075873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92995B-7AA8-4114-AA19-C220D580B8F9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7E75CC-2BA6-4742-A805-1DFED0DA5F31}">
      <dgm:prSet custT="1"/>
      <dgm:spPr/>
      <dgm:t>
        <a:bodyPr/>
        <a:lstStyle/>
        <a:p>
          <a:r>
            <a:rPr lang="en-US" sz="2000"/>
            <a:t>Briefly discuss reason for removal</a:t>
          </a:r>
        </a:p>
      </dgm:t>
    </dgm:pt>
    <dgm:pt modelId="{E59DC0BE-5368-443D-B42F-2D2BA50E40E9}" type="parTrans" cxnId="{C025FC7B-AE82-4BD1-B574-7620ABEB59C5}">
      <dgm:prSet/>
      <dgm:spPr/>
      <dgm:t>
        <a:bodyPr/>
        <a:lstStyle/>
        <a:p>
          <a:endParaRPr lang="en-US"/>
        </a:p>
      </dgm:t>
    </dgm:pt>
    <dgm:pt modelId="{13E99FC7-FFA5-4E0E-B08A-8B4DA5EDB578}" type="sibTrans" cxnId="{C025FC7B-AE82-4BD1-B574-7620ABEB59C5}">
      <dgm:prSet/>
      <dgm:spPr/>
      <dgm:t>
        <a:bodyPr/>
        <a:lstStyle/>
        <a:p>
          <a:endParaRPr lang="en-US"/>
        </a:p>
      </dgm:t>
    </dgm:pt>
    <dgm:pt modelId="{85CCBD77-41AC-4414-949C-40E5F564C658}">
      <dgm:prSet custT="1"/>
      <dgm:spPr/>
      <dgm:t>
        <a:bodyPr/>
        <a:lstStyle/>
        <a:p>
          <a:r>
            <a:rPr lang="en-US" sz="2000"/>
            <a:t>Discuss all needs related to the child’s well-being</a:t>
          </a:r>
        </a:p>
      </dgm:t>
    </dgm:pt>
    <dgm:pt modelId="{CA1C28E2-F84C-4541-AD75-6BF3580F7981}" type="parTrans" cxnId="{CF181ED8-1DD0-4B28-A5F0-3D16A30D94B5}">
      <dgm:prSet/>
      <dgm:spPr/>
      <dgm:t>
        <a:bodyPr/>
        <a:lstStyle/>
        <a:p>
          <a:endParaRPr lang="en-US"/>
        </a:p>
      </dgm:t>
    </dgm:pt>
    <dgm:pt modelId="{70CF4E5B-B38B-4BF3-9C08-8296859934E9}" type="sibTrans" cxnId="{CF181ED8-1DD0-4B28-A5F0-3D16A30D94B5}">
      <dgm:prSet/>
      <dgm:spPr/>
      <dgm:t>
        <a:bodyPr/>
        <a:lstStyle/>
        <a:p>
          <a:endParaRPr lang="en-US"/>
        </a:p>
      </dgm:t>
    </dgm:pt>
    <dgm:pt modelId="{268829D2-D9A3-458B-B9D1-0C7374ADA2CA}">
      <dgm:prSet custT="1"/>
      <dgm:spPr/>
      <dgm:t>
        <a:bodyPr/>
        <a:lstStyle/>
        <a:p>
          <a:r>
            <a:rPr lang="en-US" sz="2000"/>
            <a:t>Scheduled appointments, allergies, medications, IEPs/504 plans, likes, dislikes and preferences</a:t>
          </a:r>
        </a:p>
      </dgm:t>
    </dgm:pt>
    <dgm:pt modelId="{5FCC0ED1-328A-47DE-B507-1D8121F23B8F}" type="parTrans" cxnId="{6FCCB3FF-D7BC-4A57-8592-F1889EE529C7}">
      <dgm:prSet/>
      <dgm:spPr/>
      <dgm:t>
        <a:bodyPr/>
        <a:lstStyle/>
        <a:p>
          <a:endParaRPr lang="en-US"/>
        </a:p>
      </dgm:t>
    </dgm:pt>
    <dgm:pt modelId="{93D266B0-00EC-414A-8847-8EC286587155}" type="sibTrans" cxnId="{6FCCB3FF-D7BC-4A57-8592-F1889EE529C7}">
      <dgm:prSet/>
      <dgm:spPr/>
      <dgm:t>
        <a:bodyPr/>
        <a:lstStyle/>
        <a:p>
          <a:endParaRPr lang="en-US"/>
        </a:p>
      </dgm:t>
    </dgm:pt>
    <dgm:pt modelId="{C1564923-F9C9-4B6E-977F-041B623AA804}">
      <dgm:prSet custT="1"/>
      <dgm:spPr/>
      <dgm:t>
        <a:bodyPr/>
        <a:lstStyle/>
        <a:p>
          <a:r>
            <a:rPr lang="en-US" sz="2000"/>
            <a:t>Development of the initial family interaction plan</a:t>
          </a:r>
        </a:p>
      </dgm:t>
    </dgm:pt>
    <dgm:pt modelId="{147434C6-2AB6-4FEF-B4A9-D0919BD0B33E}" type="parTrans" cxnId="{42C866F4-1F46-4E2A-822B-8B7B56F759A7}">
      <dgm:prSet/>
      <dgm:spPr/>
      <dgm:t>
        <a:bodyPr/>
        <a:lstStyle/>
        <a:p>
          <a:endParaRPr lang="en-US"/>
        </a:p>
      </dgm:t>
    </dgm:pt>
    <dgm:pt modelId="{6D8A226C-48F2-4930-A0A7-C053AEA50530}" type="sibTrans" cxnId="{42C866F4-1F46-4E2A-822B-8B7B56F759A7}">
      <dgm:prSet/>
      <dgm:spPr/>
      <dgm:t>
        <a:bodyPr/>
        <a:lstStyle/>
        <a:p>
          <a:endParaRPr lang="en-US"/>
        </a:p>
      </dgm:t>
    </dgm:pt>
    <dgm:pt modelId="{F61F5ED0-C137-4A73-AD12-B3E3B5F1E88F}">
      <dgm:prSet custT="1"/>
      <dgm:spPr/>
      <dgm:t>
        <a:bodyPr/>
        <a:lstStyle/>
        <a:p>
          <a:r>
            <a:rPr lang="en-US" sz="2000"/>
            <a:t>Development of the parents’ fridge sheet</a:t>
          </a:r>
        </a:p>
      </dgm:t>
    </dgm:pt>
    <dgm:pt modelId="{263145AA-5986-4BD1-943C-8EF28BAF0AE0}" type="parTrans" cxnId="{8885AFC5-F5C8-4C22-A498-FB8242AABC96}">
      <dgm:prSet/>
      <dgm:spPr/>
      <dgm:t>
        <a:bodyPr/>
        <a:lstStyle/>
        <a:p>
          <a:endParaRPr lang="en-US"/>
        </a:p>
      </dgm:t>
    </dgm:pt>
    <dgm:pt modelId="{E3F9604E-4716-4FEF-9C21-713357552363}" type="sibTrans" cxnId="{8885AFC5-F5C8-4C22-A498-FB8242AABC96}">
      <dgm:prSet/>
      <dgm:spPr/>
      <dgm:t>
        <a:bodyPr/>
        <a:lstStyle/>
        <a:p>
          <a:endParaRPr lang="en-US"/>
        </a:p>
      </dgm:t>
    </dgm:pt>
    <dgm:pt modelId="{68E6F45E-31F0-4290-BEE5-4E42F0B0EC55}" type="pres">
      <dgm:prSet presAssocID="{E992995B-7AA8-4114-AA19-C220D580B8F9}" presName="Name0" presStyleCnt="0">
        <dgm:presLayoutVars>
          <dgm:dir/>
          <dgm:animLvl val="lvl"/>
          <dgm:resizeHandles val="exact"/>
        </dgm:presLayoutVars>
      </dgm:prSet>
      <dgm:spPr/>
    </dgm:pt>
    <dgm:pt modelId="{E4D1D364-DB0B-472E-B6EB-9AB1E6D3BBD8}" type="pres">
      <dgm:prSet presAssocID="{F61F5ED0-C137-4A73-AD12-B3E3B5F1E88F}" presName="boxAndChildren" presStyleCnt="0"/>
      <dgm:spPr/>
    </dgm:pt>
    <dgm:pt modelId="{801BF946-408C-4B8E-89D9-51932A302035}" type="pres">
      <dgm:prSet presAssocID="{F61F5ED0-C137-4A73-AD12-B3E3B5F1E88F}" presName="parentTextBox" presStyleLbl="node1" presStyleIdx="0" presStyleCnt="4" custScaleY="69856"/>
      <dgm:spPr/>
    </dgm:pt>
    <dgm:pt modelId="{31BB80F6-DB87-4D22-8FB0-CA5A845C6FB9}" type="pres">
      <dgm:prSet presAssocID="{6D8A226C-48F2-4930-A0A7-C053AEA50530}" presName="sp" presStyleCnt="0"/>
      <dgm:spPr/>
    </dgm:pt>
    <dgm:pt modelId="{E17911A1-B361-4913-9CC3-D5C644657251}" type="pres">
      <dgm:prSet presAssocID="{C1564923-F9C9-4B6E-977F-041B623AA804}" presName="arrowAndChildren" presStyleCnt="0"/>
      <dgm:spPr/>
    </dgm:pt>
    <dgm:pt modelId="{D017F303-A6FD-4061-97DA-90016F0BE8C0}" type="pres">
      <dgm:prSet presAssocID="{C1564923-F9C9-4B6E-977F-041B623AA804}" presName="parentTextArrow" presStyleLbl="node1" presStyleIdx="1" presStyleCnt="4" custScaleY="77768"/>
      <dgm:spPr/>
    </dgm:pt>
    <dgm:pt modelId="{86D0C121-2955-41FD-A4A8-7084E501019B}" type="pres">
      <dgm:prSet presAssocID="{70CF4E5B-B38B-4BF3-9C08-8296859934E9}" presName="sp" presStyleCnt="0"/>
      <dgm:spPr/>
    </dgm:pt>
    <dgm:pt modelId="{DD421019-1CD2-4161-B190-DE94694BC74A}" type="pres">
      <dgm:prSet presAssocID="{85CCBD77-41AC-4414-949C-40E5F564C658}" presName="arrowAndChildren" presStyleCnt="0"/>
      <dgm:spPr/>
    </dgm:pt>
    <dgm:pt modelId="{D3634D85-E11C-43EF-84C0-221B3C887C79}" type="pres">
      <dgm:prSet presAssocID="{85CCBD77-41AC-4414-949C-40E5F564C658}" presName="parentTextArrow" presStyleLbl="node1" presStyleIdx="1" presStyleCnt="4"/>
      <dgm:spPr/>
    </dgm:pt>
    <dgm:pt modelId="{073A8781-4FBE-4177-B224-D684ADF45392}" type="pres">
      <dgm:prSet presAssocID="{85CCBD77-41AC-4414-949C-40E5F564C658}" presName="arrow" presStyleLbl="node1" presStyleIdx="2" presStyleCnt="4"/>
      <dgm:spPr/>
    </dgm:pt>
    <dgm:pt modelId="{BF6F4DF5-077A-466F-86F2-B9EC1E7FEF02}" type="pres">
      <dgm:prSet presAssocID="{85CCBD77-41AC-4414-949C-40E5F564C658}" presName="descendantArrow" presStyleCnt="0"/>
      <dgm:spPr/>
    </dgm:pt>
    <dgm:pt modelId="{00A0F0AD-0A2F-42E1-996E-A97A70E0BCC9}" type="pres">
      <dgm:prSet presAssocID="{268829D2-D9A3-458B-B9D1-0C7374ADA2CA}" presName="childTextArrow" presStyleLbl="fgAccFollowNode1" presStyleIdx="0" presStyleCnt="1">
        <dgm:presLayoutVars>
          <dgm:bulletEnabled val="1"/>
        </dgm:presLayoutVars>
      </dgm:prSet>
      <dgm:spPr/>
    </dgm:pt>
    <dgm:pt modelId="{BE3A7FAD-1BF3-4CC8-8E2F-F99A9FA26594}" type="pres">
      <dgm:prSet presAssocID="{13E99FC7-FFA5-4E0E-B08A-8B4DA5EDB578}" presName="sp" presStyleCnt="0"/>
      <dgm:spPr/>
    </dgm:pt>
    <dgm:pt modelId="{4849D2BF-17D0-4415-90AC-05FA315FDCFF}" type="pres">
      <dgm:prSet presAssocID="{F77E75CC-2BA6-4742-A805-1DFED0DA5F31}" presName="arrowAndChildren" presStyleCnt="0"/>
      <dgm:spPr/>
    </dgm:pt>
    <dgm:pt modelId="{58075D56-B311-4552-9100-2CAA957C7642}" type="pres">
      <dgm:prSet presAssocID="{F77E75CC-2BA6-4742-A805-1DFED0DA5F31}" presName="parentTextArrow" presStyleLbl="node1" presStyleIdx="3" presStyleCnt="4" custScaleY="76210"/>
      <dgm:spPr/>
    </dgm:pt>
  </dgm:ptLst>
  <dgm:cxnLst>
    <dgm:cxn modelId="{BD12D022-CA0B-4436-8D16-0517D878ABB1}" type="presOf" srcId="{C1564923-F9C9-4B6E-977F-041B623AA804}" destId="{D017F303-A6FD-4061-97DA-90016F0BE8C0}" srcOrd="0" destOrd="0" presId="urn:microsoft.com/office/officeart/2005/8/layout/process4"/>
    <dgm:cxn modelId="{805A993A-EB04-430C-B612-B59C96450F20}" type="presOf" srcId="{E992995B-7AA8-4114-AA19-C220D580B8F9}" destId="{68E6F45E-31F0-4290-BEE5-4E42F0B0EC55}" srcOrd="0" destOrd="0" presId="urn:microsoft.com/office/officeart/2005/8/layout/process4"/>
    <dgm:cxn modelId="{DEA43864-A04F-4FD0-A666-5554A0ADF30C}" type="presOf" srcId="{F77E75CC-2BA6-4742-A805-1DFED0DA5F31}" destId="{58075D56-B311-4552-9100-2CAA957C7642}" srcOrd="0" destOrd="0" presId="urn:microsoft.com/office/officeart/2005/8/layout/process4"/>
    <dgm:cxn modelId="{C025FC7B-AE82-4BD1-B574-7620ABEB59C5}" srcId="{E992995B-7AA8-4114-AA19-C220D580B8F9}" destId="{F77E75CC-2BA6-4742-A805-1DFED0DA5F31}" srcOrd="0" destOrd="0" parTransId="{E59DC0BE-5368-443D-B42F-2D2BA50E40E9}" sibTransId="{13E99FC7-FFA5-4E0E-B08A-8B4DA5EDB578}"/>
    <dgm:cxn modelId="{B0B7DA7E-8109-435D-9148-A723E9EF9155}" type="presOf" srcId="{85CCBD77-41AC-4414-949C-40E5F564C658}" destId="{D3634D85-E11C-43EF-84C0-221B3C887C79}" srcOrd="0" destOrd="0" presId="urn:microsoft.com/office/officeart/2005/8/layout/process4"/>
    <dgm:cxn modelId="{20C595B2-F386-4ADB-A57E-4AEABAF521DE}" type="presOf" srcId="{268829D2-D9A3-458B-B9D1-0C7374ADA2CA}" destId="{00A0F0AD-0A2F-42E1-996E-A97A70E0BCC9}" srcOrd="0" destOrd="0" presId="urn:microsoft.com/office/officeart/2005/8/layout/process4"/>
    <dgm:cxn modelId="{8885AFC5-F5C8-4C22-A498-FB8242AABC96}" srcId="{E992995B-7AA8-4114-AA19-C220D580B8F9}" destId="{F61F5ED0-C137-4A73-AD12-B3E3B5F1E88F}" srcOrd="3" destOrd="0" parTransId="{263145AA-5986-4BD1-943C-8EF28BAF0AE0}" sibTransId="{E3F9604E-4716-4FEF-9C21-713357552363}"/>
    <dgm:cxn modelId="{40804CD3-374E-454E-BEAA-7A71F1461ADE}" type="presOf" srcId="{F61F5ED0-C137-4A73-AD12-B3E3B5F1E88F}" destId="{801BF946-408C-4B8E-89D9-51932A302035}" srcOrd="0" destOrd="0" presId="urn:microsoft.com/office/officeart/2005/8/layout/process4"/>
    <dgm:cxn modelId="{CF181ED8-1DD0-4B28-A5F0-3D16A30D94B5}" srcId="{E992995B-7AA8-4114-AA19-C220D580B8F9}" destId="{85CCBD77-41AC-4414-949C-40E5F564C658}" srcOrd="1" destOrd="0" parTransId="{CA1C28E2-F84C-4541-AD75-6BF3580F7981}" sibTransId="{70CF4E5B-B38B-4BF3-9C08-8296859934E9}"/>
    <dgm:cxn modelId="{87489ADF-8F8D-4C44-84ED-C2CE5F7C23C3}" type="presOf" srcId="{85CCBD77-41AC-4414-949C-40E5F564C658}" destId="{073A8781-4FBE-4177-B224-D684ADF45392}" srcOrd="1" destOrd="0" presId="urn:microsoft.com/office/officeart/2005/8/layout/process4"/>
    <dgm:cxn modelId="{42C866F4-1F46-4E2A-822B-8B7B56F759A7}" srcId="{E992995B-7AA8-4114-AA19-C220D580B8F9}" destId="{C1564923-F9C9-4B6E-977F-041B623AA804}" srcOrd="2" destOrd="0" parTransId="{147434C6-2AB6-4FEF-B4A9-D0919BD0B33E}" sibTransId="{6D8A226C-48F2-4930-A0A7-C053AEA50530}"/>
    <dgm:cxn modelId="{6FCCB3FF-D7BC-4A57-8592-F1889EE529C7}" srcId="{85CCBD77-41AC-4414-949C-40E5F564C658}" destId="{268829D2-D9A3-458B-B9D1-0C7374ADA2CA}" srcOrd="0" destOrd="0" parTransId="{5FCC0ED1-328A-47DE-B507-1D8121F23B8F}" sibTransId="{93D266B0-00EC-414A-8847-8EC286587155}"/>
    <dgm:cxn modelId="{85700531-1F21-4180-9585-BF013BE82A73}" type="presParOf" srcId="{68E6F45E-31F0-4290-BEE5-4E42F0B0EC55}" destId="{E4D1D364-DB0B-472E-B6EB-9AB1E6D3BBD8}" srcOrd="0" destOrd="0" presId="urn:microsoft.com/office/officeart/2005/8/layout/process4"/>
    <dgm:cxn modelId="{D95B8DAF-AA17-49B5-AF66-6B93C5B2E09E}" type="presParOf" srcId="{E4D1D364-DB0B-472E-B6EB-9AB1E6D3BBD8}" destId="{801BF946-408C-4B8E-89D9-51932A302035}" srcOrd="0" destOrd="0" presId="urn:microsoft.com/office/officeart/2005/8/layout/process4"/>
    <dgm:cxn modelId="{3EA3FD4F-CD22-40C2-9E88-5569C64A554F}" type="presParOf" srcId="{68E6F45E-31F0-4290-BEE5-4E42F0B0EC55}" destId="{31BB80F6-DB87-4D22-8FB0-CA5A845C6FB9}" srcOrd="1" destOrd="0" presId="urn:microsoft.com/office/officeart/2005/8/layout/process4"/>
    <dgm:cxn modelId="{910A1274-A9E7-4A1D-9A0C-93950BA6AF3E}" type="presParOf" srcId="{68E6F45E-31F0-4290-BEE5-4E42F0B0EC55}" destId="{E17911A1-B361-4913-9CC3-D5C644657251}" srcOrd="2" destOrd="0" presId="urn:microsoft.com/office/officeart/2005/8/layout/process4"/>
    <dgm:cxn modelId="{8BA6590D-96DA-44FE-96A1-D7EE70FBCD77}" type="presParOf" srcId="{E17911A1-B361-4913-9CC3-D5C644657251}" destId="{D017F303-A6FD-4061-97DA-90016F0BE8C0}" srcOrd="0" destOrd="0" presId="urn:microsoft.com/office/officeart/2005/8/layout/process4"/>
    <dgm:cxn modelId="{96F9BECE-9493-4766-820B-A572B0135616}" type="presParOf" srcId="{68E6F45E-31F0-4290-BEE5-4E42F0B0EC55}" destId="{86D0C121-2955-41FD-A4A8-7084E501019B}" srcOrd="3" destOrd="0" presId="urn:microsoft.com/office/officeart/2005/8/layout/process4"/>
    <dgm:cxn modelId="{5EFDBCC2-E6D8-4E35-9069-AC1E9BECA370}" type="presParOf" srcId="{68E6F45E-31F0-4290-BEE5-4E42F0B0EC55}" destId="{DD421019-1CD2-4161-B190-DE94694BC74A}" srcOrd="4" destOrd="0" presId="urn:microsoft.com/office/officeart/2005/8/layout/process4"/>
    <dgm:cxn modelId="{C1D3F268-247C-4422-AEE7-D3BF9E2E66FC}" type="presParOf" srcId="{DD421019-1CD2-4161-B190-DE94694BC74A}" destId="{D3634D85-E11C-43EF-84C0-221B3C887C79}" srcOrd="0" destOrd="0" presId="urn:microsoft.com/office/officeart/2005/8/layout/process4"/>
    <dgm:cxn modelId="{E885BF45-320F-45BF-A380-E8B81704281E}" type="presParOf" srcId="{DD421019-1CD2-4161-B190-DE94694BC74A}" destId="{073A8781-4FBE-4177-B224-D684ADF45392}" srcOrd="1" destOrd="0" presId="urn:microsoft.com/office/officeart/2005/8/layout/process4"/>
    <dgm:cxn modelId="{A434BE5A-5D9D-4B31-9EAB-D862DD3B1E75}" type="presParOf" srcId="{DD421019-1CD2-4161-B190-DE94694BC74A}" destId="{BF6F4DF5-077A-466F-86F2-B9EC1E7FEF02}" srcOrd="2" destOrd="0" presId="urn:microsoft.com/office/officeart/2005/8/layout/process4"/>
    <dgm:cxn modelId="{8198CA7C-E393-4ADA-860F-92DBB74814E5}" type="presParOf" srcId="{BF6F4DF5-077A-466F-86F2-B9EC1E7FEF02}" destId="{00A0F0AD-0A2F-42E1-996E-A97A70E0BCC9}" srcOrd="0" destOrd="0" presId="urn:microsoft.com/office/officeart/2005/8/layout/process4"/>
    <dgm:cxn modelId="{548C72CA-0949-4D6E-8284-7B202DF62651}" type="presParOf" srcId="{68E6F45E-31F0-4290-BEE5-4E42F0B0EC55}" destId="{BE3A7FAD-1BF3-4CC8-8E2F-F99A9FA26594}" srcOrd="5" destOrd="0" presId="urn:microsoft.com/office/officeart/2005/8/layout/process4"/>
    <dgm:cxn modelId="{FC30A8BD-3D98-4959-993D-EE6EFD3A3256}" type="presParOf" srcId="{68E6F45E-31F0-4290-BEE5-4E42F0B0EC55}" destId="{4849D2BF-17D0-4415-90AC-05FA315FDCFF}" srcOrd="6" destOrd="0" presId="urn:microsoft.com/office/officeart/2005/8/layout/process4"/>
    <dgm:cxn modelId="{BA3E6D00-EEDE-4C37-8656-15F1D7069CAD}" type="presParOf" srcId="{4849D2BF-17D0-4415-90AC-05FA315FDCFF}" destId="{58075D56-B311-4552-9100-2CAA957C764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6ECE9E-C84F-4280-8C15-EBE6C928A9EF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C04078-51F8-4513-A796-122BEBD37D98}">
      <dgm:prSet custT="1"/>
      <dgm:spPr/>
      <dgm:t>
        <a:bodyPr/>
        <a:lstStyle/>
        <a:p>
          <a:r>
            <a:rPr lang="en-US" sz="2800"/>
            <a:t>Closer alignment with HHS case plan development</a:t>
          </a:r>
        </a:p>
      </dgm:t>
    </dgm:pt>
    <dgm:pt modelId="{C8681563-88B0-47DB-8F1D-0A62A3BD88DA}" type="parTrans" cxnId="{662147FC-7A56-4A2D-B093-F7E6D8E4900A}">
      <dgm:prSet/>
      <dgm:spPr/>
      <dgm:t>
        <a:bodyPr/>
        <a:lstStyle/>
        <a:p>
          <a:endParaRPr lang="en-US"/>
        </a:p>
      </dgm:t>
    </dgm:pt>
    <dgm:pt modelId="{A2E0D83D-84E1-4A55-A538-070C1A6D0D96}" type="sibTrans" cxnId="{662147FC-7A56-4A2D-B093-F7E6D8E4900A}">
      <dgm:prSet/>
      <dgm:spPr/>
      <dgm:t>
        <a:bodyPr/>
        <a:lstStyle/>
        <a:p>
          <a:endParaRPr lang="en-US"/>
        </a:p>
      </dgm:t>
    </dgm:pt>
    <dgm:pt modelId="{AA782C25-BF4A-48B2-A06B-948A3E3064F8}">
      <dgm:prSet custT="1"/>
      <dgm:spPr/>
      <dgm:t>
        <a:bodyPr/>
        <a:lstStyle/>
        <a:p>
          <a:r>
            <a:rPr lang="en-US" sz="2800"/>
            <a:t>Builds on document developed by the CPW and SWCM at their handoff with the family</a:t>
          </a:r>
        </a:p>
      </dgm:t>
    </dgm:pt>
    <dgm:pt modelId="{7C30E9A7-6B06-4894-8540-17327BD2695A}" type="parTrans" cxnId="{CB82B9D8-6003-4F6E-BF92-9532FFB1C567}">
      <dgm:prSet/>
      <dgm:spPr/>
      <dgm:t>
        <a:bodyPr/>
        <a:lstStyle/>
        <a:p>
          <a:endParaRPr lang="en-US"/>
        </a:p>
      </dgm:t>
    </dgm:pt>
    <dgm:pt modelId="{CDA66048-C20A-45C8-BB0B-0E7CD2096DF3}" type="sibTrans" cxnId="{CB82B9D8-6003-4F6E-BF92-9532FFB1C567}">
      <dgm:prSet/>
      <dgm:spPr/>
      <dgm:t>
        <a:bodyPr/>
        <a:lstStyle/>
        <a:p>
          <a:endParaRPr lang="en-US"/>
        </a:p>
      </dgm:t>
    </dgm:pt>
    <dgm:pt modelId="{9D0385DE-A6AE-4464-BFF0-576384ADC815}">
      <dgm:prSet custT="1"/>
      <dgm:spPr/>
      <dgm:t>
        <a:bodyPr/>
        <a:lstStyle/>
        <a:p>
          <a:pPr rtl="0"/>
          <a:r>
            <a:rPr lang="en-US" sz="2800">
              <a:latin typeface="+mn-lt"/>
            </a:rPr>
            <a:t>Family functioning assessment helps target specific needs of families </a:t>
          </a:r>
        </a:p>
      </dgm:t>
    </dgm:pt>
    <dgm:pt modelId="{AD80939A-72C7-456E-A821-DFB5E36E4B91}" type="parTrans" cxnId="{FEE4CB78-9B5B-4D84-A243-C870C04A133D}">
      <dgm:prSet/>
      <dgm:spPr/>
      <dgm:t>
        <a:bodyPr/>
        <a:lstStyle/>
        <a:p>
          <a:endParaRPr lang="en-US"/>
        </a:p>
      </dgm:t>
    </dgm:pt>
    <dgm:pt modelId="{A91EA8F6-BA1E-4370-BFE0-8C5EEE0A0B7C}" type="sibTrans" cxnId="{FEE4CB78-9B5B-4D84-A243-C870C04A133D}">
      <dgm:prSet/>
      <dgm:spPr/>
      <dgm:t>
        <a:bodyPr/>
        <a:lstStyle/>
        <a:p>
          <a:endParaRPr lang="en-US"/>
        </a:p>
      </dgm:t>
    </dgm:pt>
    <dgm:pt modelId="{E15F11B0-2E27-41F7-B225-8ECD7529D5A5}" type="pres">
      <dgm:prSet presAssocID="{686ECE9E-C84F-4280-8C15-EBE6C928A9EF}" presName="vert0" presStyleCnt="0">
        <dgm:presLayoutVars>
          <dgm:dir/>
          <dgm:animOne val="branch"/>
          <dgm:animLvl val="lvl"/>
        </dgm:presLayoutVars>
      </dgm:prSet>
      <dgm:spPr/>
    </dgm:pt>
    <dgm:pt modelId="{F8E7B7F0-7D4C-4E46-AD34-E204B47E900B}" type="pres">
      <dgm:prSet presAssocID="{F8C04078-51F8-4513-A796-122BEBD37D98}" presName="thickLine" presStyleLbl="alignNode1" presStyleIdx="0" presStyleCnt="3"/>
      <dgm:spPr/>
    </dgm:pt>
    <dgm:pt modelId="{79C2B664-4032-4EE6-95C5-CDE658677839}" type="pres">
      <dgm:prSet presAssocID="{F8C04078-51F8-4513-A796-122BEBD37D98}" presName="horz1" presStyleCnt="0"/>
      <dgm:spPr/>
    </dgm:pt>
    <dgm:pt modelId="{880DFAD3-CC7F-4210-9D49-03CD98F33A85}" type="pres">
      <dgm:prSet presAssocID="{F8C04078-51F8-4513-A796-122BEBD37D98}" presName="tx1" presStyleLbl="revTx" presStyleIdx="0" presStyleCnt="3"/>
      <dgm:spPr/>
    </dgm:pt>
    <dgm:pt modelId="{EB03CC93-8DD9-405B-93E6-F0CE82195633}" type="pres">
      <dgm:prSet presAssocID="{F8C04078-51F8-4513-A796-122BEBD37D98}" presName="vert1" presStyleCnt="0"/>
      <dgm:spPr/>
    </dgm:pt>
    <dgm:pt modelId="{7CCB2B59-0B34-4C1C-801D-B1C229319E6B}" type="pres">
      <dgm:prSet presAssocID="{AA782C25-BF4A-48B2-A06B-948A3E3064F8}" presName="thickLine" presStyleLbl="alignNode1" presStyleIdx="1" presStyleCnt="3"/>
      <dgm:spPr/>
    </dgm:pt>
    <dgm:pt modelId="{566C009F-A8F0-43BA-87DA-E7BA4C58AF8F}" type="pres">
      <dgm:prSet presAssocID="{AA782C25-BF4A-48B2-A06B-948A3E3064F8}" presName="horz1" presStyleCnt="0"/>
      <dgm:spPr/>
    </dgm:pt>
    <dgm:pt modelId="{AB07D929-EBF5-429D-9937-FAC7EB71CA85}" type="pres">
      <dgm:prSet presAssocID="{AA782C25-BF4A-48B2-A06B-948A3E3064F8}" presName="tx1" presStyleLbl="revTx" presStyleIdx="1" presStyleCnt="3"/>
      <dgm:spPr/>
    </dgm:pt>
    <dgm:pt modelId="{86398374-14D6-4B4F-8001-56713AF4D4EC}" type="pres">
      <dgm:prSet presAssocID="{AA782C25-BF4A-48B2-A06B-948A3E3064F8}" presName="vert1" presStyleCnt="0"/>
      <dgm:spPr/>
    </dgm:pt>
    <dgm:pt modelId="{C38514B5-D40C-4398-8131-F6E61F0AE103}" type="pres">
      <dgm:prSet presAssocID="{9D0385DE-A6AE-4464-BFF0-576384ADC815}" presName="thickLine" presStyleLbl="alignNode1" presStyleIdx="2" presStyleCnt="3"/>
      <dgm:spPr/>
    </dgm:pt>
    <dgm:pt modelId="{E5CABC9C-D0B4-4B7E-8102-B9E5262D23B3}" type="pres">
      <dgm:prSet presAssocID="{9D0385DE-A6AE-4464-BFF0-576384ADC815}" presName="horz1" presStyleCnt="0"/>
      <dgm:spPr/>
    </dgm:pt>
    <dgm:pt modelId="{2C8A5519-C09D-4EAF-BDD0-565CC51CDFB5}" type="pres">
      <dgm:prSet presAssocID="{9D0385DE-A6AE-4464-BFF0-576384ADC815}" presName="tx1" presStyleLbl="revTx" presStyleIdx="2" presStyleCnt="3"/>
      <dgm:spPr/>
    </dgm:pt>
    <dgm:pt modelId="{5B2EE3CE-3A2D-4DA8-B61A-24A0F8544492}" type="pres">
      <dgm:prSet presAssocID="{9D0385DE-A6AE-4464-BFF0-576384ADC815}" presName="vert1" presStyleCnt="0"/>
      <dgm:spPr/>
    </dgm:pt>
  </dgm:ptLst>
  <dgm:cxnLst>
    <dgm:cxn modelId="{982B1D62-BA66-4C3B-8B58-FBF1058AA4FB}" type="presOf" srcId="{AA782C25-BF4A-48B2-A06B-948A3E3064F8}" destId="{AB07D929-EBF5-429D-9937-FAC7EB71CA85}" srcOrd="0" destOrd="0" presId="urn:microsoft.com/office/officeart/2008/layout/LinedList"/>
    <dgm:cxn modelId="{FEE4CB78-9B5B-4D84-A243-C870C04A133D}" srcId="{686ECE9E-C84F-4280-8C15-EBE6C928A9EF}" destId="{9D0385DE-A6AE-4464-BFF0-576384ADC815}" srcOrd="2" destOrd="0" parTransId="{AD80939A-72C7-456E-A821-DFB5E36E4B91}" sibTransId="{A91EA8F6-BA1E-4370-BFE0-8C5EEE0A0B7C}"/>
    <dgm:cxn modelId="{644E4384-2734-4082-AA81-097CB8C06908}" type="presOf" srcId="{F8C04078-51F8-4513-A796-122BEBD37D98}" destId="{880DFAD3-CC7F-4210-9D49-03CD98F33A85}" srcOrd="0" destOrd="0" presId="urn:microsoft.com/office/officeart/2008/layout/LinedList"/>
    <dgm:cxn modelId="{CB82B9D8-6003-4F6E-BF92-9532FFB1C567}" srcId="{686ECE9E-C84F-4280-8C15-EBE6C928A9EF}" destId="{AA782C25-BF4A-48B2-A06B-948A3E3064F8}" srcOrd="1" destOrd="0" parTransId="{7C30E9A7-6B06-4894-8540-17327BD2695A}" sibTransId="{CDA66048-C20A-45C8-BB0B-0E7CD2096DF3}"/>
    <dgm:cxn modelId="{50C2B7F6-F6FF-494B-AC73-1B92F5AF5E11}" type="presOf" srcId="{686ECE9E-C84F-4280-8C15-EBE6C928A9EF}" destId="{E15F11B0-2E27-41F7-B225-8ECD7529D5A5}" srcOrd="0" destOrd="0" presId="urn:microsoft.com/office/officeart/2008/layout/LinedList"/>
    <dgm:cxn modelId="{662147FC-7A56-4A2D-B093-F7E6D8E4900A}" srcId="{686ECE9E-C84F-4280-8C15-EBE6C928A9EF}" destId="{F8C04078-51F8-4513-A796-122BEBD37D98}" srcOrd="0" destOrd="0" parTransId="{C8681563-88B0-47DB-8F1D-0A62A3BD88DA}" sibTransId="{A2E0D83D-84E1-4A55-A538-070C1A6D0D96}"/>
    <dgm:cxn modelId="{D19AA8FE-DC10-41AB-B5F8-D2A646E8EC5D}" type="presOf" srcId="{9D0385DE-A6AE-4464-BFF0-576384ADC815}" destId="{2C8A5519-C09D-4EAF-BDD0-565CC51CDFB5}" srcOrd="0" destOrd="0" presId="urn:microsoft.com/office/officeart/2008/layout/LinedList"/>
    <dgm:cxn modelId="{BBA7DF58-F6D9-49F7-9A0B-1B80C75DFA0E}" type="presParOf" srcId="{E15F11B0-2E27-41F7-B225-8ECD7529D5A5}" destId="{F8E7B7F0-7D4C-4E46-AD34-E204B47E900B}" srcOrd="0" destOrd="0" presId="urn:microsoft.com/office/officeart/2008/layout/LinedList"/>
    <dgm:cxn modelId="{48D636A6-1457-43E6-A6F8-9527C86D5267}" type="presParOf" srcId="{E15F11B0-2E27-41F7-B225-8ECD7529D5A5}" destId="{79C2B664-4032-4EE6-95C5-CDE658677839}" srcOrd="1" destOrd="0" presId="urn:microsoft.com/office/officeart/2008/layout/LinedList"/>
    <dgm:cxn modelId="{7D235918-2199-4151-8B13-F0D1AF0F0421}" type="presParOf" srcId="{79C2B664-4032-4EE6-95C5-CDE658677839}" destId="{880DFAD3-CC7F-4210-9D49-03CD98F33A85}" srcOrd="0" destOrd="0" presId="urn:microsoft.com/office/officeart/2008/layout/LinedList"/>
    <dgm:cxn modelId="{6E692C73-3DE1-4A5D-BACA-A67FE2BDF226}" type="presParOf" srcId="{79C2B664-4032-4EE6-95C5-CDE658677839}" destId="{EB03CC93-8DD9-405B-93E6-F0CE82195633}" srcOrd="1" destOrd="0" presId="urn:microsoft.com/office/officeart/2008/layout/LinedList"/>
    <dgm:cxn modelId="{42F8AA6A-4288-460C-AB12-98E5CD4E50D4}" type="presParOf" srcId="{E15F11B0-2E27-41F7-B225-8ECD7529D5A5}" destId="{7CCB2B59-0B34-4C1C-801D-B1C229319E6B}" srcOrd="2" destOrd="0" presId="urn:microsoft.com/office/officeart/2008/layout/LinedList"/>
    <dgm:cxn modelId="{2105F921-BFA2-4195-B5A2-76B5B4690C8B}" type="presParOf" srcId="{E15F11B0-2E27-41F7-B225-8ECD7529D5A5}" destId="{566C009F-A8F0-43BA-87DA-E7BA4C58AF8F}" srcOrd="3" destOrd="0" presId="urn:microsoft.com/office/officeart/2008/layout/LinedList"/>
    <dgm:cxn modelId="{5ED2610E-9F0C-451C-BFCC-39E9ECD5F27C}" type="presParOf" srcId="{566C009F-A8F0-43BA-87DA-E7BA4C58AF8F}" destId="{AB07D929-EBF5-429D-9937-FAC7EB71CA85}" srcOrd="0" destOrd="0" presId="urn:microsoft.com/office/officeart/2008/layout/LinedList"/>
    <dgm:cxn modelId="{8E26E10C-0E38-4DBD-A389-A53470472BAB}" type="presParOf" srcId="{566C009F-A8F0-43BA-87DA-E7BA4C58AF8F}" destId="{86398374-14D6-4B4F-8001-56713AF4D4EC}" srcOrd="1" destOrd="0" presId="urn:microsoft.com/office/officeart/2008/layout/LinedList"/>
    <dgm:cxn modelId="{B43E339D-35B6-41A6-A4B7-DE28145AC684}" type="presParOf" srcId="{E15F11B0-2E27-41F7-B225-8ECD7529D5A5}" destId="{C38514B5-D40C-4398-8131-F6E61F0AE103}" srcOrd="4" destOrd="0" presId="urn:microsoft.com/office/officeart/2008/layout/LinedList"/>
    <dgm:cxn modelId="{0C17A504-11B2-42EF-93BC-DEAA57FAF14E}" type="presParOf" srcId="{E15F11B0-2E27-41F7-B225-8ECD7529D5A5}" destId="{E5CABC9C-D0B4-4B7E-8102-B9E5262D23B3}" srcOrd="5" destOrd="0" presId="urn:microsoft.com/office/officeart/2008/layout/LinedList"/>
    <dgm:cxn modelId="{62A72340-D841-469F-B499-00CC5ADAF577}" type="presParOf" srcId="{E5CABC9C-D0B4-4B7E-8102-B9E5262D23B3}" destId="{2C8A5519-C09D-4EAF-BDD0-565CC51CDFB5}" srcOrd="0" destOrd="0" presId="urn:microsoft.com/office/officeart/2008/layout/LinedList"/>
    <dgm:cxn modelId="{98B4F756-3C66-4387-BC4C-9D4C5BFF4021}" type="presParOf" srcId="{E5CABC9C-D0B4-4B7E-8102-B9E5262D23B3}" destId="{5B2EE3CE-3A2D-4DA8-B61A-24A0F85444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DFE0C-26D9-44F4-84A8-F925D0DE58BD}">
      <dsp:nvSpPr>
        <dsp:cNvPr id="0" name=""/>
        <dsp:cNvSpPr/>
      </dsp:nvSpPr>
      <dsp:spPr>
        <a:xfrm>
          <a:off x="0" y="2074"/>
          <a:ext cx="38683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54547-77E2-444C-BC7F-645013243D59}">
      <dsp:nvSpPr>
        <dsp:cNvPr id="0" name=""/>
        <dsp:cNvSpPr/>
      </dsp:nvSpPr>
      <dsp:spPr>
        <a:xfrm>
          <a:off x="0" y="2074"/>
          <a:ext cx="3868340" cy="1414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Community-based, in-home services to families involved in the child welfare system</a:t>
          </a:r>
        </a:p>
      </dsp:txBody>
      <dsp:txXfrm>
        <a:off x="0" y="2074"/>
        <a:ext cx="3868340" cy="1414608"/>
      </dsp:txXfrm>
    </dsp:sp>
    <dsp:sp modelId="{3607DBC6-19BD-41F0-926D-1C96A9DEF7C8}">
      <dsp:nvSpPr>
        <dsp:cNvPr id="0" name=""/>
        <dsp:cNvSpPr/>
      </dsp:nvSpPr>
      <dsp:spPr>
        <a:xfrm>
          <a:off x="0" y="1416682"/>
          <a:ext cx="38683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57146-2F6F-4B2A-ABE6-E0D7B10CFCB7}">
      <dsp:nvSpPr>
        <dsp:cNvPr id="0" name=""/>
        <dsp:cNvSpPr/>
      </dsp:nvSpPr>
      <dsp:spPr>
        <a:xfrm>
          <a:off x="0" y="1416682"/>
          <a:ext cx="3868340" cy="1414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Align with Families First Prevention Services Act of 2018</a:t>
          </a:r>
        </a:p>
      </dsp:txBody>
      <dsp:txXfrm>
        <a:off x="0" y="1416682"/>
        <a:ext cx="3868340" cy="1414608"/>
      </dsp:txXfrm>
    </dsp:sp>
    <dsp:sp modelId="{AA2477D7-5392-41D9-94DA-84447B9A4F91}">
      <dsp:nvSpPr>
        <dsp:cNvPr id="0" name=""/>
        <dsp:cNvSpPr/>
      </dsp:nvSpPr>
      <dsp:spPr>
        <a:xfrm>
          <a:off x="0" y="2831291"/>
          <a:ext cx="386834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4E709-145A-4666-948A-E3D9643C3EC0}">
      <dsp:nvSpPr>
        <dsp:cNvPr id="0" name=""/>
        <dsp:cNvSpPr/>
      </dsp:nvSpPr>
      <dsp:spPr>
        <a:xfrm>
          <a:off x="0" y="2831291"/>
          <a:ext cx="3868340" cy="1414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Evidence-Based Interventions (EBIs) deliver effective services statewide</a:t>
          </a:r>
        </a:p>
      </dsp:txBody>
      <dsp:txXfrm>
        <a:off x="0" y="2831291"/>
        <a:ext cx="3868340" cy="1414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87081-C1F7-495A-85BA-A442BB6E891C}">
      <dsp:nvSpPr>
        <dsp:cNvPr id="0" name=""/>
        <dsp:cNvSpPr/>
      </dsp:nvSpPr>
      <dsp:spPr>
        <a:xfrm>
          <a:off x="0" y="284866"/>
          <a:ext cx="7884317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911" tIns="333248" rIns="61191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HHS staff focused on meeting children’s needs</a:t>
          </a:r>
        </a:p>
      </dsp:txBody>
      <dsp:txXfrm>
        <a:off x="0" y="284866"/>
        <a:ext cx="7884317" cy="667800"/>
      </dsp:txXfrm>
    </dsp:sp>
    <dsp:sp modelId="{12D820A2-E09E-489D-8966-92B32DB061B9}">
      <dsp:nvSpPr>
        <dsp:cNvPr id="0" name=""/>
        <dsp:cNvSpPr/>
      </dsp:nvSpPr>
      <dsp:spPr>
        <a:xfrm>
          <a:off x="394215" y="48706"/>
          <a:ext cx="551902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6" tIns="0" rIns="2086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Shifting focus to services for parents</a:t>
          </a:r>
        </a:p>
      </dsp:txBody>
      <dsp:txXfrm>
        <a:off x="417272" y="71763"/>
        <a:ext cx="5472907" cy="426206"/>
      </dsp:txXfrm>
    </dsp:sp>
    <dsp:sp modelId="{2F680D62-2426-4E6A-A420-4BF4B44653B7}">
      <dsp:nvSpPr>
        <dsp:cNvPr id="0" name=""/>
        <dsp:cNvSpPr/>
      </dsp:nvSpPr>
      <dsp:spPr>
        <a:xfrm>
          <a:off x="0" y="1275226"/>
          <a:ext cx="7884317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911" tIns="333248" rIns="61191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Consistent service provision per service area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Increased service expectations during family interactions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Reduce frustration from staff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Reduce administrative costs</a:t>
          </a:r>
        </a:p>
      </dsp:txBody>
      <dsp:txXfrm>
        <a:off x="0" y="1275226"/>
        <a:ext cx="7884317" cy="1411200"/>
      </dsp:txXfrm>
    </dsp:sp>
    <dsp:sp modelId="{518470C4-FB00-4ADD-82C0-5AD6D71276B3}">
      <dsp:nvSpPr>
        <dsp:cNvPr id="0" name=""/>
        <dsp:cNvSpPr/>
      </dsp:nvSpPr>
      <dsp:spPr>
        <a:xfrm>
          <a:off x="394215" y="1039066"/>
          <a:ext cx="551902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6" tIns="0" rIns="2086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Minimum of one contract per service area</a:t>
          </a:r>
        </a:p>
      </dsp:txBody>
      <dsp:txXfrm>
        <a:off x="417272" y="1062123"/>
        <a:ext cx="5472907" cy="426206"/>
      </dsp:txXfrm>
    </dsp:sp>
    <dsp:sp modelId="{00FD23E1-4712-4E87-88D6-2521A379DDCD}">
      <dsp:nvSpPr>
        <dsp:cNvPr id="0" name=""/>
        <dsp:cNvSpPr/>
      </dsp:nvSpPr>
      <dsp:spPr>
        <a:xfrm>
          <a:off x="0" y="3008987"/>
          <a:ext cx="788431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F1456-3936-424E-AD82-F6BC0F0C3FBF}">
      <dsp:nvSpPr>
        <dsp:cNvPr id="0" name=""/>
        <dsp:cNvSpPr/>
      </dsp:nvSpPr>
      <dsp:spPr>
        <a:xfrm>
          <a:off x="394215" y="2772827"/>
          <a:ext cx="551902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6" tIns="0" rIns="2086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Tiered intensity of services</a:t>
          </a:r>
        </a:p>
      </dsp:txBody>
      <dsp:txXfrm>
        <a:off x="417272" y="2795884"/>
        <a:ext cx="5472907" cy="426206"/>
      </dsp:txXfrm>
    </dsp:sp>
    <dsp:sp modelId="{912615AE-65E9-4140-A5BB-BE8AFB26DEF7}">
      <dsp:nvSpPr>
        <dsp:cNvPr id="0" name=""/>
        <dsp:cNvSpPr/>
      </dsp:nvSpPr>
      <dsp:spPr>
        <a:xfrm>
          <a:off x="0" y="3734747"/>
          <a:ext cx="788431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911" tIns="333248" rIns="61191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Kinship Navigation moving to the RRTS contract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Youth in Transition Decision Making (YTDM) meetings moving to the Aftercare contract</a:t>
          </a:r>
        </a:p>
      </dsp:txBody>
      <dsp:txXfrm>
        <a:off x="0" y="3734747"/>
        <a:ext cx="7884317" cy="1134000"/>
      </dsp:txXfrm>
    </dsp:sp>
    <dsp:sp modelId="{D343B0F3-19DA-48CE-931E-726B89A1F3E3}">
      <dsp:nvSpPr>
        <dsp:cNvPr id="0" name=""/>
        <dsp:cNvSpPr/>
      </dsp:nvSpPr>
      <dsp:spPr>
        <a:xfrm>
          <a:off x="394215" y="3498587"/>
          <a:ext cx="5519021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06" tIns="0" rIns="20860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Shift some services to other contracts</a:t>
          </a:r>
        </a:p>
      </dsp:txBody>
      <dsp:txXfrm>
        <a:off x="417272" y="3521644"/>
        <a:ext cx="5472907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85477-68F6-4003-B1D5-4E2D69FC1FBE}">
      <dsp:nvSpPr>
        <dsp:cNvPr id="0" name=""/>
        <dsp:cNvSpPr/>
      </dsp:nvSpPr>
      <dsp:spPr>
        <a:xfrm>
          <a:off x="0" y="47901"/>
          <a:ext cx="788669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Family Casework</a:t>
          </a:r>
        </a:p>
      </dsp:txBody>
      <dsp:txXfrm>
        <a:off x="26273" y="74174"/>
        <a:ext cx="7834153" cy="485654"/>
      </dsp:txXfrm>
    </dsp:sp>
    <dsp:sp modelId="{9BE8C026-1EF3-467C-8EC2-7DEB597A6A5F}">
      <dsp:nvSpPr>
        <dsp:cNvPr id="0" name=""/>
        <dsp:cNvSpPr/>
      </dsp:nvSpPr>
      <dsp:spPr>
        <a:xfrm>
          <a:off x="0" y="586101"/>
          <a:ext cx="7886699" cy="880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Motivational Interviewing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Family Focused Meetings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Non-Agency Services</a:t>
          </a:r>
        </a:p>
      </dsp:txBody>
      <dsp:txXfrm>
        <a:off x="0" y="586101"/>
        <a:ext cx="7886699" cy="880785"/>
      </dsp:txXfrm>
    </dsp:sp>
    <dsp:sp modelId="{C304AD37-DDAE-496A-B63A-722E06C19E99}">
      <dsp:nvSpPr>
        <dsp:cNvPr id="0" name=""/>
        <dsp:cNvSpPr/>
      </dsp:nvSpPr>
      <dsp:spPr>
        <a:xfrm>
          <a:off x="0" y="1466887"/>
          <a:ext cx="788669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Family Preservation Services</a:t>
          </a:r>
        </a:p>
      </dsp:txBody>
      <dsp:txXfrm>
        <a:off x="26273" y="1493160"/>
        <a:ext cx="7834153" cy="485654"/>
      </dsp:txXfrm>
    </dsp:sp>
    <dsp:sp modelId="{4F978926-8F70-496C-A3ED-269EB3A91A7D}">
      <dsp:nvSpPr>
        <dsp:cNvPr id="0" name=""/>
        <dsp:cNvSpPr/>
      </dsp:nvSpPr>
      <dsp:spPr>
        <a:xfrm>
          <a:off x="0" y="2005087"/>
          <a:ext cx="7886699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Child Safety Conferences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Motivational Interviewing</a:t>
          </a:r>
        </a:p>
      </dsp:txBody>
      <dsp:txXfrm>
        <a:off x="0" y="2005087"/>
        <a:ext cx="7886699" cy="595125"/>
      </dsp:txXfrm>
    </dsp:sp>
    <dsp:sp modelId="{23E7661D-5648-4F08-BCDA-7D51C85277DC}">
      <dsp:nvSpPr>
        <dsp:cNvPr id="0" name=""/>
        <dsp:cNvSpPr/>
      </dsp:nvSpPr>
      <dsp:spPr>
        <a:xfrm>
          <a:off x="0" y="2600211"/>
          <a:ext cx="788669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SafeCare</a:t>
          </a:r>
        </a:p>
      </dsp:txBody>
      <dsp:txXfrm>
        <a:off x="26273" y="2626484"/>
        <a:ext cx="7834153" cy="485654"/>
      </dsp:txXfrm>
    </dsp:sp>
    <dsp:sp modelId="{91913237-60C8-47C9-B908-5F0C9E6F35DE}">
      <dsp:nvSpPr>
        <dsp:cNvPr id="0" name=""/>
        <dsp:cNvSpPr/>
      </dsp:nvSpPr>
      <dsp:spPr>
        <a:xfrm>
          <a:off x="0" y="3138412"/>
          <a:ext cx="7886699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Agency and Non-Agency </a:t>
          </a:r>
          <a:r>
            <a:rPr lang="en-US" sz="1800" kern="1200" err="1"/>
            <a:t>SafeCare</a:t>
          </a:r>
          <a:endParaRPr lang="en-US" sz="1800" kern="1200"/>
        </a:p>
      </dsp:txBody>
      <dsp:txXfrm>
        <a:off x="0" y="3138412"/>
        <a:ext cx="7886699" cy="380880"/>
      </dsp:txXfrm>
    </dsp:sp>
    <dsp:sp modelId="{F1428EA7-FA5F-410A-9B49-22B601F27642}">
      <dsp:nvSpPr>
        <dsp:cNvPr id="0" name=""/>
        <dsp:cNvSpPr/>
      </dsp:nvSpPr>
      <dsp:spPr>
        <a:xfrm>
          <a:off x="0" y="3519292"/>
          <a:ext cx="7886699" cy="538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Family Interactions</a:t>
          </a:r>
        </a:p>
      </dsp:txBody>
      <dsp:txXfrm>
        <a:off x="26273" y="3545565"/>
        <a:ext cx="7834153" cy="485654"/>
      </dsp:txXfrm>
    </dsp:sp>
    <dsp:sp modelId="{79A80E5C-AFCE-4E05-85F9-EE8D3CE92651}">
      <dsp:nvSpPr>
        <dsp:cNvPr id="0" name=""/>
        <dsp:cNvSpPr/>
      </dsp:nvSpPr>
      <dsp:spPr>
        <a:xfrm>
          <a:off x="0" y="4057492"/>
          <a:ext cx="7886699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Post-Removal Conference Facilitation</a:t>
          </a:r>
        </a:p>
      </dsp:txBody>
      <dsp:txXfrm>
        <a:off x="0" y="4057492"/>
        <a:ext cx="7886699" cy="38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3C7AE-83FC-4C6F-A149-BE00802BD656}">
      <dsp:nvSpPr>
        <dsp:cNvPr id="0" name=""/>
        <dsp:cNvSpPr/>
      </dsp:nvSpPr>
      <dsp:spPr>
        <a:xfrm>
          <a:off x="0" y="396538"/>
          <a:ext cx="7886303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65" tIns="437388" rIns="6120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Increased communication with CPS staff and family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Fridge sheet sets expectations with families </a:t>
          </a:r>
        </a:p>
      </dsp:txBody>
      <dsp:txXfrm>
        <a:off x="0" y="396538"/>
        <a:ext cx="7886303" cy="1190700"/>
      </dsp:txXfrm>
    </dsp:sp>
    <dsp:sp modelId="{76CF7ABC-7F0D-433B-9FDE-5194443DBB39}">
      <dsp:nvSpPr>
        <dsp:cNvPr id="0" name=""/>
        <dsp:cNvSpPr/>
      </dsp:nvSpPr>
      <dsp:spPr>
        <a:xfrm>
          <a:off x="394315" y="86578"/>
          <a:ext cx="5520412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58" tIns="0" rIns="20865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Enhance warm handoffs</a:t>
          </a:r>
        </a:p>
      </dsp:txBody>
      <dsp:txXfrm>
        <a:off x="424577" y="116840"/>
        <a:ext cx="5459888" cy="559396"/>
      </dsp:txXfrm>
    </dsp:sp>
    <dsp:sp modelId="{AC2CE109-F7CD-4503-B5FD-6203E68B19DC}">
      <dsp:nvSpPr>
        <dsp:cNvPr id="0" name=""/>
        <dsp:cNvSpPr/>
      </dsp:nvSpPr>
      <dsp:spPr>
        <a:xfrm>
          <a:off x="0" y="2010599"/>
          <a:ext cx="7886303" cy="1157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65" tIns="437388" rIns="6120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Additional interaction opportunity for multi-household families</a:t>
          </a:r>
        </a:p>
      </dsp:txBody>
      <dsp:txXfrm>
        <a:off x="0" y="2010599"/>
        <a:ext cx="7886303" cy="1157625"/>
      </dsp:txXfrm>
    </dsp:sp>
    <dsp:sp modelId="{D7A1CF55-1BBC-4C22-9D30-1188D0A89F15}">
      <dsp:nvSpPr>
        <dsp:cNvPr id="0" name=""/>
        <dsp:cNvSpPr/>
      </dsp:nvSpPr>
      <dsp:spPr>
        <a:xfrm>
          <a:off x="394315" y="1700638"/>
          <a:ext cx="5520412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58" tIns="0" rIns="20865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Enhance access to Family Interactions</a:t>
          </a:r>
        </a:p>
      </dsp:txBody>
      <dsp:txXfrm>
        <a:off x="424577" y="1730900"/>
        <a:ext cx="5459888" cy="559396"/>
      </dsp:txXfrm>
    </dsp:sp>
    <dsp:sp modelId="{0035E5C1-D035-48B5-8CBE-4B7E988E2EC4}">
      <dsp:nvSpPr>
        <dsp:cNvPr id="0" name=""/>
        <dsp:cNvSpPr/>
      </dsp:nvSpPr>
      <dsp:spPr>
        <a:xfrm>
          <a:off x="0" y="3591584"/>
          <a:ext cx="7886303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65" tIns="437388" rIns="61206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Build capacity of long-term support for families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Increase family’s connections to wider community</a:t>
          </a:r>
        </a:p>
      </dsp:txBody>
      <dsp:txXfrm>
        <a:off x="0" y="3591584"/>
        <a:ext cx="7886303" cy="1190700"/>
      </dsp:txXfrm>
    </dsp:sp>
    <dsp:sp modelId="{C32A2176-81C2-444F-9B5A-15ABF1CE4441}">
      <dsp:nvSpPr>
        <dsp:cNvPr id="0" name=""/>
        <dsp:cNvSpPr/>
      </dsp:nvSpPr>
      <dsp:spPr>
        <a:xfrm>
          <a:off x="394315" y="3281624"/>
          <a:ext cx="5520412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58" tIns="0" rIns="20865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Enhance the role of natural supports supervising interactions</a:t>
          </a:r>
        </a:p>
      </dsp:txBody>
      <dsp:txXfrm>
        <a:off x="424577" y="3311886"/>
        <a:ext cx="5459888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28FC8-651E-4164-A646-C60BFF30C709}">
      <dsp:nvSpPr>
        <dsp:cNvPr id="0" name=""/>
        <dsp:cNvSpPr/>
      </dsp:nvSpPr>
      <dsp:spPr>
        <a:xfrm>
          <a:off x="0" y="3788145"/>
          <a:ext cx="7886700" cy="10563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SWCM and FCS have handoff meeting with family within 14 days of referral </a:t>
          </a:r>
        </a:p>
      </dsp:txBody>
      <dsp:txXfrm>
        <a:off x="0" y="3788145"/>
        <a:ext cx="7886700" cy="1056306"/>
      </dsp:txXfrm>
    </dsp:sp>
    <dsp:sp modelId="{B65B659E-2774-44A6-9D83-5EAD13D7C35D}">
      <dsp:nvSpPr>
        <dsp:cNvPr id="0" name=""/>
        <dsp:cNvSpPr/>
      </dsp:nvSpPr>
      <dsp:spPr>
        <a:xfrm rot="10800000">
          <a:off x="0" y="1609352"/>
          <a:ext cx="7886700" cy="219463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CPW and SWCM have handoff meeting with family within 2 days of assessment closing</a:t>
          </a:r>
        </a:p>
      </dsp:txBody>
      <dsp:txXfrm rot="-10800000">
        <a:off x="0" y="1609352"/>
        <a:ext cx="7886700" cy="770317"/>
      </dsp:txXfrm>
    </dsp:sp>
    <dsp:sp modelId="{B738B305-4922-4CF9-8A28-8EFAABDA96CB}">
      <dsp:nvSpPr>
        <dsp:cNvPr id="0" name=""/>
        <dsp:cNvSpPr/>
      </dsp:nvSpPr>
      <dsp:spPr>
        <a:xfrm>
          <a:off x="0" y="2543628"/>
          <a:ext cx="7886700" cy="48575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26670" rIns="149352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SWCM discusses potential meeting times for the following week</a:t>
          </a:r>
        </a:p>
      </dsp:txBody>
      <dsp:txXfrm>
        <a:off x="0" y="2543628"/>
        <a:ext cx="7886700" cy="485755"/>
      </dsp:txXfrm>
    </dsp:sp>
    <dsp:sp modelId="{E8C0E460-485D-42F9-AD5B-61AE0758731B}">
      <dsp:nvSpPr>
        <dsp:cNvPr id="0" name=""/>
        <dsp:cNvSpPr/>
      </dsp:nvSpPr>
      <dsp:spPr>
        <a:xfrm rot="10800000">
          <a:off x="0" y="598"/>
          <a:ext cx="7886700" cy="162459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CPW makes FCS referral at day 15 of assessment</a:t>
          </a:r>
        </a:p>
      </dsp:txBody>
      <dsp:txXfrm rot="10800000">
        <a:off x="0" y="598"/>
        <a:ext cx="7886700" cy="1055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BF946-408C-4B8E-89D9-51932A302035}">
      <dsp:nvSpPr>
        <dsp:cNvPr id="0" name=""/>
        <dsp:cNvSpPr/>
      </dsp:nvSpPr>
      <dsp:spPr>
        <a:xfrm>
          <a:off x="0" y="4217969"/>
          <a:ext cx="7884317" cy="762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Development of the parents’ fridge sheet</a:t>
          </a:r>
        </a:p>
      </dsp:txBody>
      <dsp:txXfrm>
        <a:off x="0" y="4217969"/>
        <a:ext cx="7884317" cy="762960"/>
      </dsp:txXfrm>
    </dsp:sp>
    <dsp:sp modelId="{D017F303-A6FD-4061-97DA-90016F0BE8C0}">
      <dsp:nvSpPr>
        <dsp:cNvPr id="0" name=""/>
        <dsp:cNvSpPr/>
      </dsp:nvSpPr>
      <dsp:spPr>
        <a:xfrm rot="10800000">
          <a:off x="0" y="2928013"/>
          <a:ext cx="7884317" cy="130633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Development of the initial family interaction plan</a:t>
          </a:r>
        </a:p>
      </dsp:txBody>
      <dsp:txXfrm rot="10800000">
        <a:off x="0" y="2928013"/>
        <a:ext cx="7884317" cy="848819"/>
      </dsp:txXfrm>
    </dsp:sp>
    <dsp:sp modelId="{073A8781-4FBE-4177-B224-D684ADF45392}">
      <dsp:nvSpPr>
        <dsp:cNvPr id="0" name=""/>
        <dsp:cNvSpPr/>
      </dsp:nvSpPr>
      <dsp:spPr>
        <a:xfrm rot="10800000">
          <a:off x="0" y="1264606"/>
          <a:ext cx="7884317" cy="16797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Discuss all needs related to the child’s well-being</a:t>
          </a:r>
        </a:p>
      </dsp:txBody>
      <dsp:txXfrm rot="-10800000">
        <a:off x="0" y="1264606"/>
        <a:ext cx="7884317" cy="589606"/>
      </dsp:txXfrm>
    </dsp:sp>
    <dsp:sp modelId="{00A0F0AD-0A2F-42E1-996E-A97A70E0BCC9}">
      <dsp:nvSpPr>
        <dsp:cNvPr id="0" name=""/>
        <dsp:cNvSpPr/>
      </dsp:nvSpPr>
      <dsp:spPr>
        <a:xfrm>
          <a:off x="0" y="1854212"/>
          <a:ext cx="7884317" cy="5022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Scheduled appointments, allergies, medications, IEPs/504 plans, likes, dislikes and preferences</a:t>
          </a:r>
        </a:p>
      </dsp:txBody>
      <dsp:txXfrm>
        <a:off x="0" y="1854212"/>
        <a:ext cx="7884317" cy="502257"/>
      </dsp:txXfrm>
    </dsp:sp>
    <dsp:sp modelId="{58075D56-B311-4552-9100-2CAA957C7642}">
      <dsp:nvSpPr>
        <dsp:cNvPr id="0" name=""/>
        <dsp:cNvSpPr/>
      </dsp:nvSpPr>
      <dsp:spPr>
        <a:xfrm rot="10800000">
          <a:off x="0" y="822"/>
          <a:ext cx="7884317" cy="128016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Briefly discuss reason for removal</a:t>
          </a:r>
        </a:p>
      </dsp:txBody>
      <dsp:txXfrm rot="10800000">
        <a:off x="0" y="822"/>
        <a:ext cx="7884317" cy="831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7B7F0-7D4C-4E46-AD34-E204B47E900B}">
      <dsp:nvSpPr>
        <dsp:cNvPr id="0" name=""/>
        <dsp:cNvSpPr/>
      </dsp:nvSpPr>
      <dsp:spPr>
        <a:xfrm>
          <a:off x="0" y="1940"/>
          <a:ext cx="78839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DFAD3-CC7F-4210-9D49-03CD98F33A85}">
      <dsp:nvSpPr>
        <dsp:cNvPr id="0" name=""/>
        <dsp:cNvSpPr/>
      </dsp:nvSpPr>
      <dsp:spPr>
        <a:xfrm>
          <a:off x="0" y="1940"/>
          <a:ext cx="7883921" cy="13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Closer alignment with HHS case plan development</a:t>
          </a:r>
        </a:p>
      </dsp:txBody>
      <dsp:txXfrm>
        <a:off x="0" y="1940"/>
        <a:ext cx="7883921" cy="1323269"/>
      </dsp:txXfrm>
    </dsp:sp>
    <dsp:sp modelId="{7CCB2B59-0B34-4C1C-801D-B1C229319E6B}">
      <dsp:nvSpPr>
        <dsp:cNvPr id="0" name=""/>
        <dsp:cNvSpPr/>
      </dsp:nvSpPr>
      <dsp:spPr>
        <a:xfrm>
          <a:off x="0" y="1325209"/>
          <a:ext cx="78839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7D929-EBF5-429D-9937-FAC7EB71CA85}">
      <dsp:nvSpPr>
        <dsp:cNvPr id="0" name=""/>
        <dsp:cNvSpPr/>
      </dsp:nvSpPr>
      <dsp:spPr>
        <a:xfrm>
          <a:off x="0" y="1325209"/>
          <a:ext cx="7883921" cy="13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Builds on document developed by the CPW and SWCM at their handoff with the family</a:t>
          </a:r>
        </a:p>
      </dsp:txBody>
      <dsp:txXfrm>
        <a:off x="0" y="1325209"/>
        <a:ext cx="7883921" cy="1323269"/>
      </dsp:txXfrm>
    </dsp:sp>
    <dsp:sp modelId="{C38514B5-D40C-4398-8131-F6E61F0AE103}">
      <dsp:nvSpPr>
        <dsp:cNvPr id="0" name=""/>
        <dsp:cNvSpPr/>
      </dsp:nvSpPr>
      <dsp:spPr>
        <a:xfrm>
          <a:off x="0" y="2648479"/>
          <a:ext cx="78839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A5519-C09D-4EAF-BDD0-565CC51CDFB5}">
      <dsp:nvSpPr>
        <dsp:cNvPr id="0" name=""/>
        <dsp:cNvSpPr/>
      </dsp:nvSpPr>
      <dsp:spPr>
        <a:xfrm>
          <a:off x="0" y="2648479"/>
          <a:ext cx="7883921" cy="132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n-lt"/>
            </a:rPr>
            <a:t>Family functioning assessment helps target specific needs of families </a:t>
          </a:r>
        </a:p>
      </dsp:txBody>
      <dsp:txXfrm>
        <a:off x="0" y="2648479"/>
        <a:ext cx="7883921" cy="1323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3263DB6-F895-4504-B2D0-43A0FAE975A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55A2BB4-B2FD-47FC-A419-A6B8C7F38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7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6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9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25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69E59-4CF5-4092-A753-D9E144C69C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9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8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12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63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12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69E59-4CF5-4092-A753-D9E144C69C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0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10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68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06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15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69E59-4CF5-4092-A753-D9E144C69C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7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09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2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328BBF09-A7B6-4A49-A692-3799CA0CAAB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24916">
                <a:defRPr/>
              </a:pPr>
              <a:t>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874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0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3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A2BB4-B2FD-47FC-A419-A6B8C7F380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63A81-7577-3F8C-ECA8-C2B0C4947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Family Centered Services Bidders’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0B7F5-776F-5AB5-5CE7-E6D5FC55C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939823"/>
            <a:ext cx="3505200" cy="17958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Family Centered Services (FCS)</a:t>
            </a:r>
          </a:p>
          <a:p>
            <a:r>
              <a:rPr lang="en-US"/>
              <a:t>Request for Proposal (RFP)  FWBP-CWP-27-001</a:t>
            </a:r>
            <a:endParaRPr lang="en-US">
              <a:cs typeface="Arial"/>
            </a:endParaRPr>
          </a:p>
          <a:p>
            <a:endParaRPr lang="en-US"/>
          </a:p>
          <a:p>
            <a:r>
              <a:rPr lang="en-US" b="1"/>
              <a:t>October 27, 2025</a:t>
            </a:r>
            <a:endParaRPr lang="en-US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9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B5F152-AC4E-2E2F-489A-4DEB03E2DB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85612"/>
            <a:ext cx="7886700" cy="1325563"/>
          </a:xfrm>
        </p:spPr>
        <p:txBody>
          <a:bodyPr/>
          <a:lstStyle/>
          <a:p>
            <a:r>
              <a:rPr lang="en-US"/>
              <a:t>Tiered Intensity of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B9B09E-160A-37F1-7170-AD3358B78314}"/>
              </a:ext>
            </a:extLst>
          </p:cNvPr>
          <p:cNvSpPr txBox="1"/>
          <p:nvPr/>
        </p:nvSpPr>
        <p:spPr>
          <a:xfrm rot="240000">
            <a:off x="5652507" y="3898184"/>
            <a:ext cx="2020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at return home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C8B8C-8479-F79F-F331-9DEA99B3B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61" y="1428070"/>
            <a:ext cx="7399564" cy="4023632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4D7F44B5-505B-D710-3F1A-554DC6A70C80}"/>
              </a:ext>
            </a:extLst>
          </p:cNvPr>
          <p:cNvSpPr/>
          <p:nvPr/>
        </p:nvSpPr>
        <p:spPr>
          <a:xfrm>
            <a:off x="4452257" y="3712029"/>
            <a:ext cx="223375" cy="47766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F5265-F566-8AFE-D44E-F1F618BAE565}"/>
              </a:ext>
            </a:extLst>
          </p:cNvPr>
          <p:cNvSpPr txBox="1"/>
          <p:nvPr/>
        </p:nvSpPr>
        <p:spPr>
          <a:xfrm>
            <a:off x="4800599" y="3886199"/>
            <a:ext cx="23186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At return home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5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1086-960F-8A27-2F44-7F166C3E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Intact/In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57259-023C-2B98-86E9-934155500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34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A14529-534D-BD21-9A2D-E3711DA7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382889"/>
          </a:xfrm>
        </p:spPr>
        <p:txBody>
          <a:bodyPr anchor="b">
            <a:normAutofit/>
          </a:bodyPr>
          <a:lstStyle/>
          <a:p>
            <a:r>
              <a:rPr lang="en-US" sz="2700"/>
              <a:t>Intact Casework Contact Matrix</a:t>
            </a:r>
          </a:p>
        </p:txBody>
      </p:sp>
      <p:pic>
        <p:nvPicPr>
          <p:cNvPr id="9" name="Picture Placeholder 8" descr="Image of a mother and two children at a table together with another adult's arm in the foreground. The family is eating breakfast. ">
            <a:extLst>
              <a:ext uri="{FF2B5EF4-FFF2-40B4-BE49-F238E27FC236}">
                <a16:creationId xmlns:a16="http://schemas.microsoft.com/office/drawing/2014/main" id="{728FE1DB-7A83-9219-F823-6D6401AE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24548" b="-2"/>
          <a:stretch>
            <a:fillRect/>
          </a:stretch>
        </p:blipFill>
        <p:spPr>
          <a:xfrm>
            <a:off x="3887391" y="987426"/>
            <a:ext cx="4629150" cy="4873625"/>
          </a:xfrm>
          <a:noFill/>
        </p:spPr>
      </p:pic>
      <p:sp>
        <p:nvSpPr>
          <p:cNvPr id="7" name="Text Placeholder 6" descr="Image of a mother and two children sitting at the table with another adult's arm in the foreground. The family is eating breakfast together. ">
            <a:extLst>
              <a:ext uri="{FF2B5EF4-FFF2-40B4-BE49-F238E27FC236}">
                <a16:creationId xmlns:a16="http://schemas.microsoft.com/office/drawing/2014/main" id="{C70218E0-9178-070B-571F-AA6873E46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Initiation</a:t>
            </a:r>
          </a:p>
          <a:p>
            <a:pPr lvl="1"/>
            <a:r>
              <a:rPr lang="en-US" sz="1600"/>
              <a:t>Most intensive, identifying needs and change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Service</a:t>
            </a:r>
          </a:p>
          <a:p>
            <a:pPr lvl="1"/>
            <a:r>
              <a:rPr lang="en-US" sz="1600"/>
              <a:t>Allows family to develop/practice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Monitoring/prep for discharge</a:t>
            </a:r>
          </a:p>
          <a:p>
            <a:pPr lvl="1"/>
            <a:r>
              <a:rPr lang="en-US" sz="1600"/>
              <a:t>Family able to demonstrate lasting change</a:t>
            </a:r>
          </a:p>
        </p:txBody>
      </p:sp>
    </p:spTree>
    <p:extLst>
      <p:ext uri="{BB962C8B-B14F-4D97-AF65-F5344CB8AC3E}">
        <p14:creationId xmlns:p14="http://schemas.microsoft.com/office/powerpoint/2010/main" val="389775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F4B1C-84E5-D912-FCC4-9E4913EC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7"/>
            <a:ext cx="7924205" cy="133446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Intact Family Casework Monthly Contacts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3B3947-ED75-A14B-CDA8-47E632F53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134467"/>
              </p:ext>
            </p:extLst>
          </p:nvPr>
        </p:nvGraphicFramePr>
        <p:xfrm>
          <a:off x="591147" y="1875564"/>
          <a:ext cx="7924203" cy="3571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1401">
                  <a:extLst>
                    <a:ext uri="{9D8B030D-6E8A-4147-A177-3AD203B41FA5}">
                      <a16:colId xmlns:a16="http://schemas.microsoft.com/office/drawing/2014/main" val="3090851545"/>
                    </a:ext>
                  </a:extLst>
                </a:gridCol>
                <a:gridCol w="2641401">
                  <a:extLst>
                    <a:ext uri="{9D8B030D-6E8A-4147-A177-3AD203B41FA5}">
                      <a16:colId xmlns:a16="http://schemas.microsoft.com/office/drawing/2014/main" val="4288576354"/>
                    </a:ext>
                  </a:extLst>
                </a:gridCol>
                <a:gridCol w="2641401">
                  <a:extLst>
                    <a:ext uri="{9D8B030D-6E8A-4147-A177-3AD203B41FA5}">
                      <a16:colId xmlns:a16="http://schemas.microsoft.com/office/drawing/2014/main" val="2997750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Initiation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Service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Monitoring Phase/ Prepare for Discharge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72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 Contacts, 45 minute 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Contacts, 45 minute 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HHS must approve stepdown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8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Each child must be seen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Each child must be seen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 Contact, 45 minute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53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 Contacts in the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Home visit must occur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Each child must be seen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77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Typically first 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Typically open 4-6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Home visit must occur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80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Typically 2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37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60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B00D-47E7-76E1-25D0-50E874B34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8A1FF-DC6B-1F1D-7A61-C4CFDADF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 of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E405-713F-8B13-F86C-6A593D551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0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E82952-2F22-4E5F-A71A-7DB60B18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729896"/>
          </a:xfrm>
        </p:spPr>
        <p:txBody>
          <a:bodyPr anchor="t">
            <a:normAutofit/>
          </a:bodyPr>
          <a:lstStyle/>
          <a:p>
            <a:r>
              <a:rPr lang="en-US" sz="3600"/>
              <a:t>Post Removal Conference (PRC)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F52A3D3-F237-F5C1-11DC-A613EF295B9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9113944"/>
              </p:ext>
            </p:extLst>
          </p:nvPr>
        </p:nvGraphicFramePr>
        <p:xfrm>
          <a:off x="629842" y="1095023"/>
          <a:ext cx="7884317" cy="4981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142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3B365-453B-AE73-0BEB-CADC69956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C8752E-5CA7-6123-2D3E-27E6AEB4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156" y="457200"/>
            <a:ext cx="3389003" cy="1600200"/>
          </a:xfrm>
        </p:spPr>
        <p:txBody>
          <a:bodyPr anchor="b">
            <a:normAutofit/>
          </a:bodyPr>
          <a:lstStyle/>
          <a:p>
            <a:r>
              <a:rPr lang="en-US" sz="2200"/>
              <a:t>Casework </a:t>
            </a:r>
            <a:br>
              <a:rPr lang="en-US" sz="2200"/>
            </a:br>
            <a:r>
              <a:rPr lang="en-US" sz="2200"/>
              <a:t>Contact Matrix</a:t>
            </a:r>
            <a:br>
              <a:rPr lang="en-US" sz="2700"/>
            </a:br>
            <a:br>
              <a:rPr lang="en-US" sz="2700"/>
            </a:br>
            <a:r>
              <a:rPr lang="en-US" sz="2200"/>
              <a:t>Out-of-Home Track</a:t>
            </a:r>
            <a:endParaRPr lang="en-US" sz="2700"/>
          </a:p>
        </p:txBody>
      </p:sp>
      <p:pic>
        <p:nvPicPr>
          <p:cNvPr id="9" name="Picture Placeholder 8" descr="Image of man, woman, and toddler building a tower of blocks together. There are brightly colored blocks on the floor in front of them. ">
            <a:extLst>
              <a:ext uri="{FF2B5EF4-FFF2-40B4-BE49-F238E27FC236}">
                <a16:creationId xmlns:a16="http://schemas.microsoft.com/office/drawing/2014/main" id="{69EE748D-5EFA-FFF9-DF3D-B63C37995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/>
        </p:blipFill>
        <p:spPr>
          <a:xfrm>
            <a:off x="166996" y="992187"/>
            <a:ext cx="4629150" cy="4873625"/>
          </a:xfrm>
          <a:noFill/>
        </p:spPr>
      </p:pic>
      <p:sp>
        <p:nvSpPr>
          <p:cNvPr id="7" name="Text Placeholder 6" descr="Image of a mother and two children sitting at the table with another adult's arm in the foreground. The family is eating breakfast together. ">
            <a:extLst>
              <a:ext uri="{FF2B5EF4-FFF2-40B4-BE49-F238E27FC236}">
                <a16:creationId xmlns:a16="http://schemas.microsoft.com/office/drawing/2014/main" id="{D0B0FEBB-9FE3-6CFC-2D86-DC7722776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5156" y="2094089"/>
            <a:ext cx="3389003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Initiation</a:t>
            </a:r>
          </a:p>
          <a:p>
            <a:pPr lvl="1"/>
            <a:r>
              <a:rPr lang="en-US" sz="1600"/>
              <a:t>Most intensive, identifying needs and change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Service </a:t>
            </a:r>
          </a:p>
          <a:p>
            <a:pPr lvl="1"/>
            <a:r>
              <a:rPr lang="en-US" sz="1600"/>
              <a:t>Allows parents to develop/practice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Service (in-home)</a:t>
            </a:r>
          </a:p>
          <a:p>
            <a:pPr lvl="1"/>
            <a:r>
              <a:rPr lang="en-US" sz="1600"/>
              <a:t>Allows family to adjust to new routines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Monitoring/prep for discharge</a:t>
            </a:r>
          </a:p>
          <a:p>
            <a:pPr lvl="1"/>
            <a:r>
              <a:rPr lang="en-US" sz="1600"/>
              <a:t>Family able to demonstrate lasting change</a:t>
            </a:r>
          </a:p>
        </p:txBody>
      </p:sp>
    </p:spTree>
    <p:extLst>
      <p:ext uri="{BB962C8B-B14F-4D97-AF65-F5344CB8AC3E}">
        <p14:creationId xmlns:p14="http://schemas.microsoft.com/office/powerpoint/2010/main" val="1956283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CCEA-019B-A62A-F77A-5822809F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D530-DDC9-7C09-C895-0F639687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4" y="466727"/>
            <a:ext cx="7924205" cy="162332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</a:rPr>
              <a:t>Out of Home Care Casework Monthly Contacts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3F8F5B6-43BD-0AC5-265A-2A7AB94EA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794515"/>
              </p:ext>
            </p:extLst>
          </p:nvPr>
        </p:nvGraphicFramePr>
        <p:xfrm>
          <a:off x="591145" y="2232660"/>
          <a:ext cx="7924204" cy="2392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62102">
                  <a:extLst>
                    <a:ext uri="{9D8B030D-6E8A-4147-A177-3AD203B41FA5}">
                      <a16:colId xmlns:a16="http://schemas.microsoft.com/office/drawing/2014/main" val="3090851545"/>
                    </a:ext>
                  </a:extLst>
                </a:gridCol>
                <a:gridCol w="3962102">
                  <a:extLst>
                    <a:ext uri="{9D8B030D-6E8A-4147-A177-3AD203B41FA5}">
                      <a16:colId xmlns:a16="http://schemas.microsoft.com/office/drawing/2014/main" val="4288576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Initiation 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Service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72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 Contacts, 45 minute 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Contacts, 45 minute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8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 Contacts in the home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Contact in parent’s home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53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Move to Service Phase in Intact Family Casework Contact matrix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77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Contacts, 45 minute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800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8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4540-08C4-BE31-2BA6-48F9B058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Service Plan Development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90D8C9E-6CEA-F2D5-0085-4CB9D0C14F9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8541794"/>
              </p:ext>
            </p:extLst>
          </p:nvPr>
        </p:nvGraphicFramePr>
        <p:xfrm>
          <a:off x="627459" y="1907822"/>
          <a:ext cx="7883921" cy="397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58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530B-2773-A32D-206A-5B0BC02E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Family Interactions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05C28-FD76-72A1-41F9-D9C9A21BF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/>
              <a:t>Teaching, coaching and mentoring role for providers</a:t>
            </a:r>
          </a:p>
          <a:p>
            <a:pPr lvl="1"/>
            <a:r>
              <a:rPr lang="en-US"/>
              <a:t>Recognizing and responding to children’s needs</a:t>
            </a:r>
          </a:p>
          <a:p>
            <a:pPr lvl="1"/>
            <a:r>
              <a:rPr lang="en-US"/>
              <a:t>Emotional regulation for parents</a:t>
            </a:r>
          </a:p>
          <a:p>
            <a:pPr lvl="1"/>
            <a:r>
              <a:rPr lang="en-US"/>
              <a:t>Making changes that enhance child safety</a:t>
            </a:r>
          </a:p>
          <a:p>
            <a:r>
              <a:rPr lang="en-US"/>
              <a:t>Access to additional time for multi-household families</a:t>
            </a:r>
          </a:p>
          <a:p>
            <a:pPr lvl="1"/>
            <a:r>
              <a:rPr lang="en-US"/>
              <a:t>Counted as separate referral from primary household</a:t>
            </a:r>
          </a:p>
          <a:p>
            <a:r>
              <a:rPr lang="en-US"/>
              <a:t>Natural supports supervising interactions</a:t>
            </a:r>
          </a:p>
        </p:txBody>
      </p:sp>
    </p:spTree>
    <p:extLst>
      <p:ext uri="{BB962C8B-B14F-4D97-AF65-F5344CB8AC3E}">
        <p14:creationId xmlns:p14="http://schemas.microsoft.com/office/powerpoint/2010/main" val="9157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C558-2648-9155-8100-D66B7C3A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Family Centered Services (FCS)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BE9820-2E24-0717-C896-0F9BB13DC0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809426"/>
              </p:ext>
            </p:extLst>
          </p:nvPr>
        </p:nvGraphicFramePr>
        <p:xfrm>
          <a:off x="629842" y="1941689"/>
          <a:ext cx="3868340" cy="424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 descr="Image of a father and his young daughter playing outside. The father is waving a bubble wand to make bubbles for the daughter.">
            <a:extLst>
              <a:ext uri="{FF2B5EF4-FFF2-40B4-BE49-F238E27FC236}">
                <a16:creationId xmlns:a16="http://schemas.microsoft.com/office/drawing/2014/main" id="{F30DB3AC-D4F1-B195-E7E6-5D2C661CDC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3805" r="4029"/>
          <a:stretch>
            <a:fillRect/>
          </a:stretch>
        </p:blipFill>
        <p:spPr>
          <a:xfrm>
            <a:off x="5068711" y="1690689"/>
            <a:ext cx="3591442" cy="44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2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EA91D-8B3C-28A9-445F-10EA4E0E2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C8760-FD6C-C779-63DF-3BF0E4EFD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Modified/added performance measures to focus on quality service provision</a:t>
            </a:r>
            <a:endParaRPr lang="en-US"/>
          </a:p>
          <a:p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First year of contract will evaluate effectiveness of PMs</a:t>
            </a:r>
          </a:p>
          <a:p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PMs focus on contact with families, stability of placements, and stability of the FCS program</a:t>
            </a:r>
          </a:p>
          <a:p>
            <a:endParaRPr lang="en-US" sz="2400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101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D1F44-5876-DF82-6ECD-C45BFA92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B8BD-2C84-5A1E-762D-BDEE6F68C9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Arial"/>
              </a:rPr>
              <a:t>Family Casework</a:t>
            </a:r>
          </a:p>
          <a:p>
            <a:pPr lvl="1"/>
            <a:r>
              <a:rPr lang="en-US">
                <a:cs typeface="Arial"/>
              </a:rPr>
              <a:t>Safe from abuse for 12 months</a:t>
            </a:r>
          </a:p>
          <a:p>
            <a:pPr lvl="1"/>
            <a:r>
              <a:rPr lang="en-US">
                <a:cs typeface="Arial"/>
              </a:rPr>
              <a:t>Contact frequency</a:t>
            </a:r>
          </a:p>
          <a:p>
            <a:pPr lvl="1"/>
            <a:r>
              <a:rPr lang="en-US">
                <a:cs typeface="Arial"/>
              </a:rPr>
              <a:t>Successful reunification and remaining in home for 12 months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pPr lvl="1"/>
            <a:endParaRPr lang="en-US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19BB8-DF9C-319E-D9A5-C342A8DAAF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err="1">
                <a:cs typeface="Arial"/>
              </a:rPr>
              <a:t>SafeCare</a:t>
            </a:r>
            <a:endParaRPr lang="en-US" err="1">
              <a:solidFill>
                <a:srgbClr val="000000"/>
              </a:solidFill>
              <a:cs typeface="Arial"/>
            </a:endParaRPr>
          </a:p>
          <a:p>
            <a:pPr lvl="1">
              <a:buFont typeface="Wingdings" panose="05040102010807070707" pitchFamily="18" charset="2"/>
              <a:buChar char="§"/>
            </a:pPr>
            <a:r>
              <a:rPr lang="en-US">
                <a:cs typeface="Arial"/>
              </a:rPr>
              <a:t>No removal in the 6 months following the end date of service</a:t>
            </a:r>
          </a:p>
          <a:p>
            <a:r>
              <a:rPr lang="en-US">
                <a:cs typeface="Arial"/>
              </a:rPr>
              <a:t>Family Preservation Services</a:t>
            </a:r>
          </a:p>
          <a:p>
            <a:pPr lvl="1">
              <a:buFont typeface="Wingdings" panose="05040102010807070707" pitchFamily="18" charset="2"/>
              <a:buChar char="§"/>
            </a:pPr>
            <a:r>
              <a:rPr lang="en-US">
                <a:cs typeface="Arial"/>
              </a:rPr>
              <a:t>No removal during provision of the service or over the following 3 months</a:t>
            </a: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4996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9029-3421-FBBE-16F4-A0951BC5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6E4DF-A463-B328-BBC3-9DCE6532C7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Family Interactions</a:t>
            </a:r>
          </a:p>
          <a:p>
            <a:pPr lvl="1">
              <a:buFont typeface="Wingdings" panose="05040102010807070707" pitchFamily="18" charset="2"/>
              <a:buChar char="§"/>
            </a:pPr>
            <a:r>
              <a:rPr lang="en-US">
                <a:ea typeface="+mn-lt"/>
                <a:cs typeface="+mn-lt"/>
              </a:rPr>
              <a:t>Duration of interactions matches FIP</a:t>
            </a:r>
          </a:p>
          <a:p>
            <a:pPr lvl="1">
              <a:buFont typeface="Wingdings" panose="05040102010807070707" pitchFamily="18" charset="2"/>
              <a:buChar char="§"/>
            </a:pPr>
            <a:r>
              <a:rPr lang="en-US">
                <a:ea typeface="+mn-lt"/>
                <a:cs typeface="+mn-lt"/>
              </a:rPr>
              <a:t>First interaction within 5 days of PRC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0EA4C-92C1-41B2-8243-C3C42EC5CE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Staff Retention</a:t>
            </a:r>
          </a:p>
          <a:p>
            <a:pPr lvl="1"/>
            <a:r>
              <a:rPr lang="en-US">
                <a:cs typeface="Arial"/>
              </a:rPr>
              <a:t>85% staff and supervisors remain consistent</a:t>
            </a:r>
          </a:p>
        </p:txBody>
      </p:sp>
    </p:spTree>
    <p:extLst>
      <p:ext uri="{BB962C8B-B14F-4D97-AF65-F5344CB8AC3E}">
        <p14:creationId xmlns:p14="http://schemas.microsoft.com/office/powerpoint/2010/main" val="380757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D686-FE05-2F7A-2D9E-1D77B3EE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3338A-F831-185F-8635-89EE302F9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19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49A9-0E77-8F95-3F7C-282D198F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Payment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DCD8A-84C1-22E2-8D53-7F557D54F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Simplified payment structure that supports workforce stability</a:t>
            </a:r>
          </a:p>
          <a:p>
            <a:r>
              <a:rPr lang="en-US">
                <a:solidFill>
                  <a:schemeClr val="tx1"/>
                </a:solidFill>
              </a:rPr>
              <a:t>Amounts determined based on anticipated case loads</a:t>
            </a:r>
          </a:p>
          <a:p>
            <a:r>
              <a:rPr lang="en-US">
                <a:solidFill>
                  <a:schemeClr val="tx1"/>
                </a:solidFill>
              </a:rPr>
              <a:t>Increased provider discretion and flexibility to meet families’ unique needs</a:t>
            </a:r>
          </a:p>
        </p:txBody>
      </p:sp>
    </p:spTree>
    <p:extLst>
      <p:ext uri="{BB962C8B-B14F-4D97-AF65-F5344CB8AC3E}">
        <p14:creationId xmlns:p14="http://schemas.microsoft.com/office/powerpoint/2010/main" val="2421285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FD207-21EF-1119-C401-F6189E88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Payment Structure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D54C8-37F4-0047-7A25-CFF4B1083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540744"/>
          </a:xfrm>
        </p:spPr>
        <p:txBody>
          <a:bodyPr anchor="t"/>
          <a:lstStyle/>
          <a:p>
            <a:r>
              <a:rPr lang="en-US">
                <a:solidFill>
                  <a:schemeClr val="tx1"/>
                </a:solidFill>
              </a:rPr>
              <a:t>Current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8CE01-2130-D364-125B-4C7B71F03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358639"/>
            <a:ext cx="3868340" cy="383102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Pay per case rate (capitation rate)</a:t>
            </a:r>
          </a:p>
          <a:p>
            <a:r>
              <a:rPr lang="en-US"/>
              <a:t>Financial instability</a:t>
            </a:r>
          </a:p>
          <a:p>
            <a:r>
              <a:rPr lang="en-US"/>
              <a:t>Outcome focused performance measures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34F53-54FB-2047-8B87-D4DF0F91D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540744"/>
          </a:xfrm>
        </p:spPr>
        <p:txBody>
          <a:bodyPr anchor="t"/>
          <a:lstStyle/>
          <a:p>
            <a:r>
              <a:rPr lang="en-US">
                <a:solidFill>
                  <a:schemeClr val="tx1"/>
                </a:solidFill>
              </a:rPr>
              <a:t>RFP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9729E-BEE0-4309-6F0C-A4C29B1D0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58639"/>
            <a:ext cx="3887391" cy="383102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Monthly fixed rate (firehouse model)</a:t>
            </a:r>
          </a:p>
          <a:p>
            <a:pPr lvl="1"/>
            <a:r>
              <a:rPr lang="en-US"/>
              <a:t>Stable, professional workforce</a:t>
            </a:r>
          </a:p>
          <a:p>
            <a:r>
              <a:rPr lang="en-US"/>
              <a:t>More financial stability</a:t>
            </a:r>
          </a:p>
          <a:p>
            <a:r>
              <a:rPr lang="en-US"/>
              <a:t>Performance measures based on the totality of service provision and case success</a:t>
            </a:r>
          </a:p>
        </p:txBody>
      </p:sp>
    </p:spTree>
    <p:extLst>
      <p:ext uri="{BB962C8B-B14F-4D97-AF65-F5344CB8AC3E}">
        <p14:creationId xmlns:p14="http://schemas.microsoft.com/office/powerpoint/2010/main" val="397629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35AC88-1CAB-C821-B61C-477C2690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Payment Structure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056069-D5C4-5FAE-6817-DADE9E98E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886699" cy="435133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Stable payment per month to support maintaining stable workforce</a:t>
            </a:r>
          </a:p>
          <a:p>
            <a:r>
              <a:rPr lang="en-US"/>
              <a:t>Risk corridor is +/- 5% of caseload</a:t>
            </a:r>
          </a:p>
          <a:p>
            <a:r>
              <a:rPr lang="en-US"/>
              <a:t>Rates developed based on historical data for max caseload plus 5%</a:t>
            </a:r>
          </a:p>
          <a:p>
            <a:pPr lvl="1"/>
            <a:r>
              <a:rPr lang="en-US"/>
              <a:t>Expect that it will be exceedingly rare for caseloads to be as high as stated</a:t>
            </a:r>
          </a:p>
          <a:p>
            <a:r>
              <a:rPr lang="en-US"/>
              <a:t>Reconciliation quarterly</a:t>
            </a:r>
          </a:p>
          <a:p>
            <a:pPr lvl="1"/>
            <a:r>
              <a:rPr lang="en-US"/>
              <a:t>Cost reports will better inform actual service costs</a:t>
            </a:r>
          </a:p>
          <a:p>
            <a:r>
              <a:rPr lang="en-US"/>
              <a:t>Payment reductions due to poor performance</a:t>
            </a:r>
          </a:p>
          <a:p>
            <a:pPr lvl="1"/>
            <a:r>
              <a:rPr lang="en-US"/>
              <a:t>Tied to Performance Improvement Plans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15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77F-3466-1748-7C42-94A9C415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5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Administrative Costs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9D4D42-94DD-1FED-E2C0-C0ED8F76D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321" y="2227943"/>
            <a:ext cx="5033221" cy="37882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tx1"/>
                </a:solidFill>
              </a:rPr>
              <a:t>Capped at 15% of monthly payment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tx1"/>
                </a:solidFill>
              </a:rPr>
              <a:t>Definition of administrative costs is consistent with other HHS contracts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tx1"/>
                </a:solidFill>
              </a:rPr>
              <a:t>Transportation is not included in administrative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CDF9AEF3-DF00-7694-10EB-9D88D0C82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40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D5A7E-6A03-474A-13B8-08C7EEE3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Concrete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F314-E626-C7C3-7308-C5327F586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Arial"/>
              </a:rPr>
              <a:t>Cap on concrete supports- 3%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Ensure role clarity of who is responsible for what</a:t>
            </a:r>
          </a:p>
          <a:p>
            <a:endParaRPr lang="en-US">
              <a:cs typeface="Arial"/>
            </a:endParaRPr>
          </a:p>
          <a:p>
            <a:r>
              <a:rPr lang="en-US">
                <a:cs typeface="Arial"/>
              </a:rPr>
              <a:t>Cap is maximum expected to be spent by contractor each month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FDCAA-08F7-916C-7D46-D9AFE470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5" r="8367" b="2564"/>
          <a:stretch>
            <a:fillRect/>
          </a:stretch>
        </p:blipFill>
        <p:spPr>
          <a:xfrm flipH="1">
            <a:off x="629841" y="2240973"/>
            <a:ext cx="2940629" cy="23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8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40E36F-A0E5-36C0-3852-DAE279B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457200"/>
            <a:ext cx="3072915" cy="12135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Background</a:t>
            </a:r>
          </a:p>
        </p:txBody>
      </p:sp>
      <p:pic>
        <p:nvPicPr>
          <p:cNvPr id="3" name="Content Placeholder 2" descr="Image of a woman hugging two elementary-aged girls. Everyone is smiling.">
            <a:extLst>
              <a:ext uri="{FF2B5EF4-FFF2-40B4-BE49-F238E27FC236}">
                <a16:creationId xmlns:a16="http://schemas.microsoft.com/office/drawing/2014/main" id="{B300C5C9-AF9D-6E77-7CEF-327FF6209C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r="18447" b="1"/>
          <a:stretch>
            <a:fillRect/>
          </a:stretch>
        </p:blipFill>
        <p:spPr>
          <a:xfrm>
            <a:off x="3887391" y="987426"/>
            <a:ext cx="4629150" cy="4873625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2B23C6-46AC-505F-606A-13BAAF63383E}"/>
              </a:ext>
            </a:extLst>
          </p:cNvPr>
          <p:cNvSpPr txBox="1"/>
          <p:nvPr/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Family Centered Services started in 2020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Continuous evaluation of strengths and opportunities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Reconfigured FCS contract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Focus of quality services centered around parents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Prior payment methodology not meeting needs</a:t>
            </a:r>
          </a:p>
        </p:txBody>
      </p:sp>
    </p:spTree>
    <p:extLst>
      <p:ext uri="{BB962C8B-B14F-4D97-AF65-F5344CB8AC3E}">
        <p14:creationId xmlns:p14="http://schemas.microsoft.com/office/powerpoint/2010/main" val="318199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F0D6-DF25-F244-2D6F-07C10CF3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/>
              <a:t>Notable Changes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2DCFA5B-FE87-8D92-05FB-B1264EACAC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29841" y="1272210"/>
          <a:ext cx="7884317" cy="491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525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E102F-6D10-D472-AF83-C7E00F17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/>
              <a:t>Parent-Focused Services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3FAF536-B1DC-E0CA-1715-941C2C6CEFB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79114788"/>
              </p:ext>
            </p:extLst>
          </p:nvPr>
        </p:nvGraphicFramePr>
        <p:xfrm>
          <a:off x="628649" y="1690689"/>
          <a:ext cx="7886699" cy="448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711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F9FF-EEA2-4D9F-E6C9-0666C04B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/>
              <a:t>Benefits for Families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F8071A-A070-DDB6-6A6F-329F745626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1802037"/>
              </p:ext>
            </p:extLst>
          </p:nvPr>
        </p:nvGraphicFramePr>
        <p:xfrm>
          <a:off x="630238" y="1320800"/>
          <a:ext cx="7886303" cy="486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635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51D1-1896-F170-E41D-C97DD23C1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82574"/>
            <a:ext cx="7886700" cy="796925"/>
          </a:xfrm>
        </p:spPr>
        <p:txBody>
          <a:bodyPr anchor="t">
            <a:normAutofit/>
          </a:bodyPr>
          <a:lstStyle/>
          <a:p>
            <a:r>
              <a:rPr lang="en-US" sz="4000"/>
              <a:t>Warm Handoffs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F79A3B-2272-32F0-88C4-085B9B5824DD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17047161"/>
              </p:ext>
            </p:extLst>
          </p:nvPr>
        </p:nvGraphicFramePr>
        <p:xfrm>
          <a:off x="628650" y="1331913"/>
          <a:ext cx="7886700" cy="484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178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7908F-A49A-69A3-D073-5F5995759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125"/>
            <a:ext cx="9144000" cy="58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35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0D472F-18AB-DA72-B806-772D2C83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6" y="1262872"/>
            <a:ext cx="8654989" cy="43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6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8939DE549C1D4581724008B35DA8FE" ma:contentTypeVersion="3" ma:contentTypeDescription="Create a new document." ma:contentTypeScope="" ma:versionID="83d6218e0366e2c560bf123937832149">
  <xsd:schema xmlns:xsd="http://www.w3.org/2001/XMLSchema" xmlns:xs="http://www.w3.org/2001/XMLSchema" xmlns:p="http://schemas.microsoft.com/office/2006/metadata/properties" xmlns:ns2="5035b97e-6066-46bb-87ff-5569a256ae27" targetNamespace="http://schemas.microsoft.com/office/2006/metadata/properties" ma:root="true" ma:fieldsID="d79a591d5ab204f770a5f544b5b37754" ns2:_="">
    <xsd:import namespace="5035b97e-6066-46bb-87ff-5569a256ae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b97e-6066-46bb-87ff-5569a256ae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1592E4-5B22-47F8-8BE3-086B7EC65214}">
  <ds:schemaRefs>
    <ds:schemaRef ds:uri="07f02910-0123-428f-bbba-f09bb309b044"/>
    <ds:schemaRef ds:uri="f88e24f3-da62-4d13-8742-1b7075cad43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C140FA-39B0-4287-884B-43EB656655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7D78B-EAD7-4062-B403-7CA1F323D0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35b97e-6066-46bb-87ff-5569a256ae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size template</Template>
  <TotalTime>2</TotalTime>
  <Words>968</Words>
  <Application>Microsoft Office PowerPoint</Application>
  <PresentationFormat>On-screen Show (4:3)</PresentationFormat>
  <Paragraphs>202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Meiryo</vt:lpstr>
      <vt:lpstr>Aptos</vt:lpstr>
      <vt:lpstr>Arial</vt:lpstr>
      <vt:lpstr>Calibri</vt:lpstr>
      <vt:lpstr>Wingdings</vt:lpstr>
      <vt:lpstr>Wingdings 3</vt:lpstr>
      <vt:lpstr>Work Sans</vt:lpstr>
      <vt:lpstr>Office Theme</vt:lpstr>
      <vt:lpstr>Family Centered Services Bidders’ Conference</vt:lpstr>
      <vt:lpstr>Family Centered Services (FCS)</vt:lpstr>
      <vt:lpstr>Background</vt:lpstr>
      <vt:lpstr>Notable Changes</vt:lpstr>
      <vt:lpstr>Parent-Focused Services</vt:lpstr>
      <vt:lpstr>Benefits for Families</vt:lpstr>
      <vt:lpstr>Warm Handoffs</vt:lpstr>
      <vt:lpstr>PowerPoint Presentation</vt:lpstr>
      <vt:lpstr>PowerPoint Presentation</vt:lpstr>
      <vt:lpstr>Tiered Intensity of Services</vt:lpstr>
      <vt:lpstr>Intact/In Home</vt:lpstr>
      <vt:lpstr>Intact Casework Contact Matrix</vt:lpstr>
      <vt:lpstr>Intact Family Casework Monthly Contacts</vt:lpstr>
      <vt:lpstr>Out of Home</vt:lpstr>
      <vt:lpstr>Post Removal Conference (PRC)</vt:lpstr>
      <vt:lpstr>Casework  Contact Matrix  Out-of-Home Track</vt:lpstr>
      <vt:lpstr>Out of Home Care Casework Monthly Contacts</vt:lpstr>
      <vt:lpstr>Service Plan Development</vt:lpstr>
      <vt:lpstr>Family Interactions</vt:lpstr>
      <vt:lpstr>Performance Measures</vt:lpstr>
      <vt:lpstr>Performance Measures</vt:lpstr>
      <vt:lpstr>Performance Measures</vt:lpstr>
      <vt:lpstr>Payments</vt:lpstr>
      <vt:lpstr>Payment Methodology</vt:lpstr>
      <vt:lpstr>Payment Structure Comparison</vt:lpstr>
      <vt:lpstr>Payment Structure</vt:lpstr>
      <vt:lpstr>Administrative Costs</vt:lpstr>
      <vt:lpstr>Concrete Supports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Roovaart, Ryan [HHS]</dc:creator>
  <cp:lastModifiedBy>Roovaart, Ryan [HHS]</cp:lastModifiedBy>
  <cp:revision>2</cp:revision>
  <cp:lastPrinted>2025-10-16T17:56:05Z</cp:lastPrinted>
  <dcterms:created xsi:type="dcterms:W3CDTF">2024-08-22T13:44:49Z</dcterms:created>
  <dcterms:modified xsi:type="dcterms:W3CDTF">2025-11-03T19:27:37Z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0x010100518939DE549C1D4581724008B35DA8FE</vt:lpwstr>
  </property>
</Properties>
</file>