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01" autoAdjust="0"/>
    <p:restoredTop sz="94694"/>
  </p:normalViewPr>
  <p:slideViewPr>
    <p:cSldViewPr snapToGrid="0" snapToObjects="1">
      <p:cViewPr varScale="1">
        <p:scale>
          <a:sx n="67" d="100"/>
          <a:sy n="67" d="100"/>
        </p:scale>
        <p:origin x="1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4F8C54C-6A54-AC4A-A8E5-8583793F8EA5}" type="datetimeFigureOut">
              <a:rPr lang="en-US" smtClean="0"/>
              <a:pPr/>
              <a:t>6/24/2021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21748E73-F390-8849-86A2-0A4B0DF2CA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7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894080" y="5781040"/>
            <a:ext cx="2702560" cy="1065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6950" y="1466849"/>
            <a:ext cx="6127750" cy="1962151"/>
          </a:xfrm>
        </p:spPr>
        <p:txBody>
          <a:bodyPr anchor="t"/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96950" y="976313"/>
            <a:ext cx="6127750" cy="490538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969C4-1403-BB46-B663-4A67CB522186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472405" y="2939257"/>
            <a:ext cx="3430590" cy="4857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29" y="5625915"/>
            <a:ext cx="2366011" cy="72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51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949" y="498474"/>
            <a:ext cx="2552701" cy="96837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6949" y="1957389"/>
            <a:ext cx="2552701" cy="416909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5597-B531-AA43-86F5-C6B0E3C636B6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B36967-6FA2-E044-A13D-928751D2A27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0" y="0"/>
            <a:ext cx="4571998" cy="6857999"/>
          </a:xfrm>
        </p:spPr>
        <p:txBody>
          <a:bodyPr anchor="ctr"/>
          <a:lstStyle>
            <a:lvl1pPr algn="ctr"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dirty="0"/>
              <a:t>Click icon to add content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24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949" y="498474"/>
            <a:ext cx="2552701" cy="96837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6949" y="1957389"/>
            <a:ext cx="2552701" cy="41589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368A-B971-FF41-BBCD-1897966477AF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158514D-51E4-F744-97E2-8B99723A53ED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571999" y="0"/>
            <a:ext cx="4571997" cy="6858000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7854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rved 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949" y="498474"/>
            <a:ext cx="3068638" cy="968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6949" y="1957389"/>
            <a:ext cx="3068638" cy="41995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C4CE-A445-9D44-86E0-B45C33CB91A2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158514D-51E4-F744-97E2-8B99723A53ED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078414" y="1"/>
            <a:ext cx="4074824" cy="6885710"/>
          </a:xfrm>
          <a:custGeom>
            <a:avLst/>
            <a:gdLst>
              <a:gd name="connsiteX0" fmla="*/ 2541588 w 5083176"/>
              <a:gd name="connsiteY0" fmla="*/ 0 h 6858000"/>
              <a:gd name="connsiteX1" fmla="*/ 5083176 w 5083176"/>
              <a:gd name="connsiteY1" fmla="*/ 0 h 6858000"/>
              <a:gd name="connsiteX2" fmla="*/ 5083176 w 5083176"/>
              <a:gd name="connsiteY2" fmla="*/ 0 h 6858000"/>
              <a:gd name="connsiteX3" fmla="*/ 5083176 w 5083176"/>
              <a:gd name="connsiteY3" fmla="*/ 4316412 h 6858000"/>
              <a:gd name="connsiteX4" fmla="*/ 2541588 w 5083176"/>
              <a:gd name="connsiteY4" fmla="*/ 6858000 h 6858000"/>
              <a:gd name="connsiteX5" fmla="*/ 0 w 5083176"/>
              <a:gd name="connsiteY5" fmla="*/ 6858000 h 6858000"/>
              <a:gd name="connsiteX6" fmla="*/ 0 w 5083176"/>
              <a:gd name="connsiteY6" fmla="*/ 6858000 h 6858000"/>
              <a:gd name="connsiteX7" fmla="*/ 0 w 5083176"/>
              <a:gd name="connsiteY7" fmla="*/ 2541588 h 6858000"/>
              <a:gd name="connsiteX8" fmla="*/ 2541588 w 5083176"/>
              <a:gd name="connsiteY8" fmla="*/ 0 h 6858000"/>
              <a:gd name="connsiteX0" fmla="*/ 2541588 w 5083176"/>
              <a:gd name="connsiteY0" fmla="*/ 0 h 6858000"/>
              <a:gd name="connsiteX1" fmla="*/ 5083176 w 5083176"/>
              <a:gd name="connsiteY1" fmla="*/ 0 h 6858000"/>
              <a:gd name="connsiteX2" fmla="*/ 5083176 w 5083176"/>
              <a:gd name="connsiteY2" fmla="*/ 0 h 6858000"/>
              <a:gd name="connsiteX3" fmla="*/ 2541588 w 5083176"/>
              <a:gd name="connsiteY3" fmla="*/ 6858000 h 6858000"/>
              <a:gd name="connsiteX4" fmla="*/ 0 w 5083176"/>
              <a:gd name="connsiteY4" fmla="*/ 6858000 h 6858000"/>
              <a:gd name="connsiteX5" fmla="*/ 0 w 5083176"/>
              <a:gd name="connsiteY5" fmla="*/ 6858000 h 6858000"/>
              <a:gd name="connsiteX6" fmla="*/ 0 w 5083176"/>
              <a:gd name="connsiteY6" fmla="*/ 2541588 h 6858000"/>
              <a:gd name="connsiteX7" fmla="*/ 2541588 w 5083176"/>
              <a:gd name="connsiteY7" fmla="*/ 0 h 6858000"/>
              <a:gd name="connsiteX0" fmla="*/ 2541588 w 5100061"/>
              <a:gd name="connsiteY0" fmla="*/ 0 h 6867236"/>
              <a:gd name="connsiteX1" fmla="*/ 5083176 w 5100061"/>
              <a:gd name="connsiteY1" fmla="*/ 0 h 6867236"/>
              <a:gd name="connsiteX2" fmla="*/ 5083176 w 5100061"/>
              <a:gd name="connsiteY2" fmla="*/ 0 h 6867236"/>
              <a:gd name="connsiteX3" fmla="*/ 5100061 w 5100061"/>
              <a:gd name="connsiteY3" fmla="*/ 6867236 h 6867236"/>
              <a:gd name="connsiteX4" fmla="*/ 0 w 5100061"/>
              <a:gd name="connsiteY4" fmla="*/ 6858000 h 6867236"/>
              <a:gd name="connsiteX5" fmla="*/ 0 w 5100061"/>
              <a:gd name="connsiteY5" fmla="*/ 6858000 h 6867236"/>
              <a:gd name="connsiteX6" fmla="*/ 0 w 5100061"/>
              <a:gd name="connsiteY6" fmla="*/ 2541588 h 6867236"/>
              <a:gd name="connsiteX7" fmla="*/ 2541588 w 5100061"/>
              <a:gd name="connsiteY7" fmla="*/ 0 h 6867236"/>
              <a:gd name="connsiteX0" fmla="*/ 2541588 w 5083199"/>
              <a:gd name="connsiteY0" fmla="*/ 0 h 6876473"/>
              <a:gd name="connsiteX1" fmla="*/ 5083176 w 5083199"/>
              <a:gd name="connsiteY1" fmla="*/ 0 h 6876473"/>
              <a:gd name="connsiteX2" fmla="*/ 5083176 w 5083199"/>
              <a:gd name="connsiteY2" fmla="*/ 0 h 6876473"/>
              <a:gd name="connsiteX3" fmla="*/ 4093297 w 5083199"/>
              <a:gd name="connsiteY3" fmla="*/ 6876473 h 6876473"/>
              <a:gd name="connsiteX4" fmla="*/ 0 w 5083199"/>
              <a:gd name="connsiteY4" fmla="*/ 6858000 h 6876473"/>
              <a:gd name="connsiteX5" fmla="*/ 0 w 5083199"/>
              <a:gd name="connsiteY5" fmla="*/ 6858000 h 6876473"/>
              <a:gd name="connsiteX6" fmla="*/ 0 w 5083199"/>
              <a:gd name="connsiteY6" fmla="*/ 2541588 h 6876473"/>
              <a:gd name="connsiteX7" fmla="*/ 2541588 w 5083199"/>
              <a:gd name="connsiteY7" fmla="*/ 0 h 6876473"/>
              <a:gd name="connsiteX0" fmla="*/ 2541588 w 5083176"/>
              <a:gd name="connsiteY0" fmla="*/ 0 h 6876473"/>
              <a:gd name="connsiteX1" fmla="*/ 5083176 w 5083176"/>
              <a:gd name="connsiteY1" fmla="*/ 0 h 6876473"/>
              <a:gd name="connsiteX2" fmla="*/ 4325794 w 5083176"/>
              <a:gd name="connsiteY2" fmla="*/ 618836 h 6876473"/>
              <a:gd name="connsiteX3" fmla="*/ 4093297 w 5083176"/>
              <a:gd name="connsiteY3" fmla="*/ 6876473 h 6876473"/>
              <a:gd name="connsiteX4" fmla="*/ 0 w 5083176"/>
              <a:gd name="connsiteY4" fmla="*/ 6858000 h 6876473"/>
              <a:gd name="connsiteX5" fmla="*/ 0 w 5083176"/>
              <a:gd name="connsiteY5" fmla="*/ 6858000 h 6876473"/>
              <a:gd name="connsiteX6" fmla="*/ 0 w 5083176"/>
              <a:gd name="connsiteY6" fmla="*/ 2541588 h 6876473"/>
              <a:gd name="connsiteX7" fmla="*/ 2541588 w 5083176"/>
              <a:gd name="connsiteY7" fmla="*/ 0 h 6876473"/>
              <a:gd name="connsiteX0" fmla="*/ 2541588 w 5083176"/>
              <a:gd name="connsiteY0" fmla="*/ 0 h 6876473"/>
              <a:gd name="connsiteX1" fmla="*/ 5083176 w 5083176"/>
              <a:gd name="connsiteY1" fmla="*/ 0 h 6876473"/>
              <a:gd name="connsiteX2" fmla="*/ 4093297 w 5083176"/>
              <a:gd name="connsiteY2" fmla="*/ 6876473 h 6876473"/>
              <a:gd name="connsiteX3" fmla="*/ 0 w 5083176"/>
              <a:gd name="connsiteY3" fmla="*/ 6858000 h 6876473"/>
              <a:gd name="connsiteX4" fmla="*/ 0 w 5083176"/>
              <a:gd name="connsiteY4" fmla="*/ 6858000 h 6876473"/>
              <a:gd name="connsiteX5" fmla="*/ 0 w 5083176"/>
              <a:gd name="connsiteY5" fmla="*/ 2541588 h 6876473"/>
              <a:gd name="connsiteX6" fmla="*/ 2541588 w 5083176"/>
              <a:gd name="connsiteY6" fmla="*/ 0 h 6876473"/>
              <a:gd name="connsiteX0" fmla="*/ 2541588 w 4093297"/>
              <a:gd name="connsiteY0" fmla="*/ 0 h 6876473"/>
              <a:gd name="connsiteX1" fmla="*/ 4085648 w 4093297"/>
              <a:gd name="connsiteY1" fmla="*/ 0 h 6876473"/>
              <a:gd name="connsiteX2" fmla="*/ 4093297 w 4093297"/>
              <a:gd name="connsiteY2" fmla="*/ 6876473 h 6876473"/>
              <a:gd name="connsiteX3" fmla="*/ 0 w 4093297"/>
              <a:gd name="connsiteY3" fmla="*/ 6858000 h 6876473"/>
              <a:gd name="connsiteX4" fmla="*/ 0 w 4093297"/>
              <a:gd name="connsiteY4" fmla="*/ 6858000 h 6876473"/>
              <a:gd name="connsiteX5" fmla="*/ 0 w 4093297"/>
              <a:gd name="connsiteY5" fmla="*/ 2541588 h 6876473"/>
              <a:gd name="connsiteX6" fmla="*/ 2541588 w 4093297"/>
              <a:gd name="connsiteY6" fmla="*/ 0 h 6876473"/>
              <a:gd name="connsiteX0" fmla="*/ 2541588 w 4093297"/>
              <a:gd name="connsiteY0" fmla="*/ 0 h 6876473"/>
              <a:gd name="connsiteX1" fmla="*/ 3937866 w 4093297"/>
              <a:gd name="connsiteY1" fmla="*/ 0 h 6876473"/>
              <a:gd name="connsiteX2" fmla="*/ 4093297 w 4093297"/>
              <a:gd name="connsiteY2" fmla="*/ 6876473 h 6876473"/>
              <a:gd name="connsiteX3" fmla="*/ 0 w 4093297"/>
              <a:gd name="connsiteY3" fmla="*/ 6858000 h 6876473"/>
              <a:gd name="connsiteX4" fmla="*/ 0 w 4093297"/>
              <a:gd name="connsiteY4" fmla="*/ 6858000 h 6876473"/>
              <a:gd name="connsiteX5" fmla="*/ 0 w 4093297"/>
              <a:gd name="connsiteY5" fmla="*/ 2541588 h 6876473"/>
              <a:gd name="connsiteX6" fmla="*/ 2541588 w 4093297"/>
              <a:gd name="connsiteY6" fmla="*/ 0 h 6876473"/>
              <a:gd name="connsiteX0" fmla="*/ 2541588 w 3937973"/>
              <a:gd name="connsiteY0" fmla="*/ 0 h 6885710"/>
              <a:gd name="connsiteX1" fmla="*/ 3937866 w 3937973"/>
              <a:gd name="connsiteY1" fmla="*/ 0 h 6885710"/>
              <a:gd name="connsiteX2" fmla="*/ 3899333 w 3937973"/>
              <a:gd name="connsiteY2" fmla="*/ 6885710 h 6885710"/>
              <a:gd name="connsiteX3" fmla="*/ 0 w 3937973"/>
              <a:gd name="connsiteY3" fmla="*/ 6858000 h 6885710"/>
              <a:gd name="connsiteX4" fmla="*/ 0 w 3937973"/>
              <a:gd name="connsiteY4" fmla="*/ 6858000 h 6885710"/>
              <a:gd name="connsiteX5" fmla="*/ 0 w 3937973"/>
              <a:gd name="connsiteY5" fmla="*/ 2541588 h 6885710"/>
              <a:gd name="connsiteX6" fmla="*/ 2541588 w 3937973"/>
              <a:gd name="connsiteY6" fmla="*/ 0 h 6885710"/>
              <a:gd name="connsiteX0" fmla="*/ 2541588 w 4074824"/>
              <a:gd name="connsiteY0" fmla="*/ 0 h 6885710"/>
              <a:gd name="connsiteX1" fmla="*/ 3937866 w 4074824"/>
              <a:gd name="connsiteY1" fmla="*/ 0 h 6885710"/>
              <a:gd name="connsiteX2" fmla="*/ 4074824 w 4074824"/>
              <a:gd name="connsiteY2" fmla="*/ 6885710 h 6885710"/>
              <a:gd name="connsiteX3" fmla="*/ 0 w 4074824"/>
              <a:gd name="connsiteY3" fmla="*/ 6858000 h 6885710"/>
              <a:gd name="connsiteX4" fmla="*/ 0 w 4074824"/>
              <a:gd name="connsiteY4" fmla="*/ 6858000 h 6885710"/>
              <a:gd name="connsiteX5" fmla="*/ 0 w 4074824"/>
              <a:gd name="connsiteY5" fmla="*/ 2541588 h 6885710"/>
              <a:gd name="connsiteX6" fmla="*/ 2541588 w 4074824"/>
              <a:gd name="connsiteY6" fmla="*/ 0 h 6885710"/>
              <a:gd name="connsiteX0" fmla="*/ 2541588 w 4074824"/>
              <a:gd name="connsiteY0" fmla="*/ 0 h 6885710"/>
              <a:gd name="connsiteX1" fmla="*/ 4067175 w 4074824"/>
              <a:gd name="connsiteY1" fmla="*/ 0 h 6885710"/>
              <a:gd name="connsiteX2" fmla="*/ 4074824 w 4074824"/>
              <a:gd name="connsiteY2" fmla="*/ 6885710 h 6885710"/>
              <a:gd name="connsiteX3" fmla="*/ 0 w 4074824"/>
              <a:gd name="connsiteY3" fmla="*/ 6858000 h 6885710"/>
              <a:gd name="connsiteX4" fmla="*/ 0 w 4074824"/>
              <a:gd name="connsiteY4" fmla="*/ 6858000 h 6885710"/>
              <a:gd name="connsiteX5" fmla="*/ 0 w 4074824"/>
              <a:gd name="connsiteY5" fmla="*/ 2541588 h 6885710"/>
              <a:gd name="connsiteX6" fmla="*/ 2541588 w 4074824"/>
              <a:gd name="connsiteY6" fmla="*/ 0 h 688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4824" h="6885710">
                <a:moveTo>
                  <a:pt x="2541588" y="0"/>
                </a:moveTo>
                <a:lnTo>
                  <a:pt x="4067175" y="0"/>
                </a:lnTo>
                <a:cubicBezTo>
                  <a:pt x="4069725" y="2292158"/>
                  <a:pt x="4072274" y="4593552"/>
                  <a:pt x="4074824" y="6885710"/>
                </a:cubicBezTo>
                <a:lnTo>
                  <a:pt x="0" y="6858000"/>
                </a:lnTo>
                <a:lnTo>
                  <a:pt x="0" y="6858000"/>
                </a:lnTo>
                <a:lnTo>
                  <a:pt x="0" y="2541588"/>
                </a:lnTo>
                <a:cubicBezTo>
                  <a:pt x="0" y="1137908"/>
                  <a:pt x="1137908" y="0"/>
                  <a:pt x="2541588" y="0"/>
                </a:cubicBezTo>
                <a:close/>
              </a:path>
            </a:pathLst>
          </a:custGeo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2090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75B45-175F-154B-92E3-CD017D90A4B2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BBD07AA-1E17-E245-82FD-7445262CC78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53221" y="0"/>
            <a:ext cx="4190776" cy="6858000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27EFAF77-E50C-5F4C-B0A3-29FD9F8A1405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06412" y="0"/>
            <a:ext cx="4190775" cy="6014720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96458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8A39-FCFC-5A48-9EF5-047745583797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2E3514DF-F4E0-254B-A251-70D456F3A9C2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53221" y="-1"/>
            <a:ext cx="4190776" cy="3544665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142A928-89B3-3E41-8A8B-4832C46527A6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06412" y="0"/>
            <a:ext cx="4190775" cy="6014720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724CEAA8-951E-C146-9B42-CD87CBF35E96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4953221" y="3800698"/>
            <a:ext cx="4190776" cy="3057301"/>
          </a:xfrm>
        </p:spPr>
        <p:txBody>
          <a:bodyPr anchor="ctr"/>
          <a:lstStyle>
            <a:lvl1pPr marL="0" indent="0" algn="ctr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3507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Op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 userDrawn="1"/>
        </p:nvSpPr>
        <p:spPr>
          <a:xfrm>
            <a:off x="894080" y="5527040"/>
            <a:ext cx="2702560" cy="1319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968376" y="6207125"/>
            <a:ext cx="1447800" cy="530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fld id="{485A3A43-6FF4-8748-BECF-5217C3DB7770}" type="datetime1">
              <a:rPr lang="en-US" smtClean="0"/>
              <a:t>6/24/2021</a:t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accent2"/>
                </a:solidFill>
              </a:defRPr>
            </a:lvl1pPr>
          </a:lstStyle>
          <a:p>
            <a:fld id="{9EDC4712-716A-A245-9826-E07BF183BAB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17672B-D641-A249-805A-FF36C1970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950" y="1466849"/>
            <a:ext cx="6127750" cy="1962151"/>
          </a:xfrm>
        </p:spPr>
        <p:txBody>
          <a:bodyPr anchor="t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8B566B3-C0EA-1449-8320-AC9C7E2FC6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6950" y="976313"/>
            <a:ext cx="6127750" cy="490538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6629" y="5635104"/>
            <a:ext cx="2366011" cy="72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10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Op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/>
          <a:srcRect r="32622"/>
          <a:stretch/>
        </p:blipFill>
        <p:spPr>
          <a:xfrm>
            <a:off x="7123603" y="1029203"/>
            <a:ext cx="2020397" cy="5828797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0"/>
            <a:ext cx="48577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E61918C9-EBF7-8C47-B1B4-E930A241545E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rgbClr val="0731A1"/>
                </a:solidFill>
              </a:defRPr>
            </a:lvl1pPr>
          </a:lstStyle>
          <a:p>
            <a:fld id="{9EDC4712-716A-A245-9826-E07BF183BA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17672B-D641-A249-805A-FF36C1970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950" y="1466849"/>
            <a:ext cx="6127750" cy="1962151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8B566B3-C0EA-1449-8320-AC9C7E2FC6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6950" y="976313"/>
            <a:ext cx="6127750" cy="490538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613991" y="63157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870791" y="59010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 userDrawn="1"/>
        </p:nvSpPr>
        <p:spPr>
          <a:xfrm>
            <a:off x="959639" y="6561748"/>
            <a:ext cx="3342582" cy="1615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" dirty="0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Contains </a:t>
            </a:r>
            <a:r>
              <a:rPr lang="en-US" sz="450" dirty="0" err="1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UScellular</a:t>
            </a:r>
            <a:r>
              <a:rPr lang="en-US" sz="450" dirty="0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 confidential information. Not for external use or disclosure without proper authorization.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29" y="5625915"/>
            <a:ext cx="2366011" cy="72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86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49" y="493711"/>
            <a:ext cx="7656513" cy="973139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949" y="1957389"/>
            <a:ext cx="7656513" cy="4158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721D-3AA0-D941-BF0C-1CB509D9A278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9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49" y="493711"/>
            <a:ext cx="7656513" cy="973139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949" y="1957389"/>
            <a:ext cx="7656513" cy="41284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721D-3AA0-D941-BF0C-1CB509D9A278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48" y="493711"/>
            <a:ext cx="7656513" cy="973139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6948" y="1957387"/>
            <a:ext cx="3575052" cy="416909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171" y="1957387"/>
            <a:ext cx="3570292" cy="44069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193A3-1A78-184A-A4B2-BD9BEEC680E4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3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48" y="485775"/>
            <a:ext cx="7656514" cy="98107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96948" y="1466850"/>
            <a:ext cx="7656514" cy="492125"/>
          </a:xfrm>
        </p:spPr>
        <p:txBody>
          <a:bodyPr anchor="b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6948" y="2447925"/>
            <a:ext cx="3575051" cy="36683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78413" y="2445673"/>
            <a:ext cx="3575050" cy="39265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96BC-9851-724A-B977-869980E11BD4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8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A3BD-2192-3642-B004-D6BC3E69305C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CE5-850D-F34F-AD0C-9F96094AAEE9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29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48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6949" y="493711"/>
            <a:ext cx="7656513" cy="973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6949" y="1957389"/>
            <a:ext cx="7656513" cy="4010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243679" y="5626894"/>
            <a:ext cx="973138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059D27-37F2-D243-9B98-73943D6BA6C5}" type="datetime1">
              <a:rPr lang="en-US" smtClean="0"/>
              <a:t>6/24/2021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-1472407" y="2939258"/>
            <a:ext cx="3430590" cy="4857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53462" y="6368369"/>
            <a:ext cx="485775" cy="4778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rgbClr val="0731A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EDC4712-716A-A245-9826-E07BF183BA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5310880" y="6559231"/>
            <a:ext cx="3342582" cy="1615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" dirty="0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Contains </a:t>
            </a:r>
            <a:r>
              <a:rPr lang="en-US" sz="450" dirty="0" err="1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UScellular</a:t>
            </a:r>
            <a:r>
              <a:rPr lang="en-US" sz="450" dirty="0">
                <a:solidFill>
                  <a:schemeClr val="bg1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 confidential information. Not for external use or disclosure without proper authorization.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948" y="6230474"/>
            <a:ext cx="1400240" cy="43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9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6" r:id="rId3"/>
    <p:sldLayoutId id="2147483662" r:id="rId4"/>
    <p:sldLayoutId id="2147483677" r:id="rId5"/>
    <p:sldLayoutId id="2147483664" r:id="rId6"/>
    <p:sldLayoutId id="2147483665" r:id="rId7"/>
    <p:sldLayoutId id="2147483666" r:id="rId8"/>
    <p:sldLayoutId id="2147483667" r:id="rId9"/>
    <p:sldLayoutId id="2147483674" r:id="rId10"/>
    <p:sldLayoutId id="2147483668" r:id="rId11"/>
    <p:sldLayoutId id="2147483675" r:id="rId12"/>
    <p:sldLayoutId id="2147483672" r:id="rId13"/>
    <p:sldLayoutId id="2147483673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bg1">
              <a:lumMod val="65000"/>
            </a:schemeClr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b="0" i="0" kern="1200">
          <a:solidFill>
            <a:schemeClr val="bg1">
              <a:lumMod val="65000"/>
            </a:schemeClr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558" userDrawn="1">
          <p15:clr>
            <a:srgbClr val="F26B43"/>
          </p15:clr>
        </p15:guide>
        <p15:guide id="4" pos="2236" userDrawn="1">
          <p15:clr>
            <a:srgbClr val="F26B43"/>
          </p15:clr>
        </p15:guide>
        <p15:guide id="5" pos="1913" userDrawn="1">
          <p15:clr>
            <a:srgbClr val="F26B43"/>
          </p15:clr>
        </p15:guide>
        <p15:guide id="6" pos="1591" userDrawn="1">
          <p15:clr>
            <a:srgbClr val="F26B43"/>
          </p15:clr>
        </p15:guide>
        <p15:guide id="7" pos="1272" userDrawn="1">
          <p15:clr>
            <a:srgbClr val="F26B43"/>
          </p15:clr>
        </p15:guide>
        <p15:guide id="8" pos="950" userDrawn="1">
          <p15:clr>
            <a:srgbClr val="F26B43"/>
          </p15:clr>
        </p15:guide>
        <p15:guide id="9" pos="628" userDrawn="1">
          <p15:clr>
            <a:srgbClr val="F26B43"/>
          </p15:clr>
        </p15:guide>
        <p15:guide id="10" pos="306" userDrawn="1">
          <p15:clr>
            <a:srgbClr val="F26B43"/>
          </p15:clr>
        </p15:guide>
        <p15:guide id="11" pos="3199" userDrawn="1">
          <p15:clr>
            <a:srgbClr val="F26B43"/>
          </p15:clr>
        </p15:guide>
        <p15:guide id="12" pos="3521" userDrawn="1">
          <p15:clr>
            <a:srgbClr val="F26B43"/>
          </p15:clr>
        </p15:guide>
        <p15:guide id="13" pos="3843" userDrawn="1">
          <p15:clr>
            <a:srgbClr val="F26B43"/>
          </p15:clr>
        </p15:guide>
        <p15:guide id="14" pos="4165" userDrawn="1">
          <p15:clr>
            <a:srgbClr val="F26B43"/>
          </p15:clr>
        </p15:guide>
        <p15:guide id="15" pos="4488" userDrawn="1">
          <p15:clr>
            <a:srgbClr val="F26B43"/>
          </p15:clr>
        </p15:guide>
        <p15:guide id="16" pos="4807" userDrawn="1">
          <p15:clr>
            <a:srgbClr val="F26B43"/>
          </p15:clr>
        </p15:guide>
        <p15:guide id="17" pos="5129" userDrawn="1">
          <p15:clr>
            <a:srgbClr val="F26B43"/>
          </p15:clr>
        </p15:guide>
        <p15:guide id="18" pos="5451" userDrawn="1">
          <p15:clr>
            <a:srgbClr val="F26B43"/>
          </p15:clr>
        </p15:guide>
        <p15:guide id="19" orient="horz" pos="1848" userDrawn="1">
          <p15:clr>
            <a:srgbClr val="F26B43"/>
          </p15:clr>
        </p15:guide>
        <p15:guide id="20" orient="horz" pos="1543" userDrawn="1">
          <p15:clr>
            <a:srgbClr val="F26B43"/>
          </p15:clr>
        </p15:guide>
        <p15:guide id="21" orient="horz" pos="1233" userDrawn="1">
          <p15:clr>
            <a:srgbClr val="F26B43"/>
          </p15:clr>
        </p15:guide>
        <p15:guide id="22" orient="horz" pos="924" userDrawn="1">
          <p15:clr>
            <a:srgbClr val="F26B43"/>
          </p15:clr>
        </p15:guide>
        <p15:guide id="23" orient="horz" pos="615" userDrawn="1">
          <p15:clr>
            <a:srgbClr val="F26B43"/>
          </p15:clr>
        </p15:guide>
        <p15:guide id="24" orient="horz" pos="306" userDrawn="1">
          <p15:clr>
            <a:srgbClr val="F26B43"/>
          </p15:clr>
        </p15:guide>
        <p15:guide id="25" orient="horz" pos="2467" userDrawn="1">
          <p15:clr>
            <a:srgbClr val="F26B43"/>
          </p15:clr>
        </p15:guide>
        <p15:guide id="26" orient="horz" pos="2776" userDrawn="1">
          <p15:clr>
            <a:srgbClr val="F26B43"/>
          </p15:clr>
        </p15:guide>
        <p15:guide id="27" orient="horz" pos="3085" userDrawn="1">
          <p15:clr>
            <a:srgbClr val="F26B43"/>
          </p15:clr>
        </p15:guide>
        <p15:guide id="28" orient="horz" pos="3391" userDrawn="1">
          <p15:clr>
            <a:srgbClr val="F26B43"/>
          </p15:clr>
        </p15:guide>
        <p15:guide id="29" orient="horz" pos="3700" userDrawn="1">
          <p15:clr>
            <a:srgbClr val="F26B43"/>
          </p15:clr>
        </p15:guide>
        <p15:guide id="30" orient="horz" pos="400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lissa.chapman@uscellular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96C46D-1EC2-4C6F-AFB1-C94EA332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CE5-850D-F34F-AD0C-9F96094AAEE9}" type="datetime1">
              <a:rPr lang="en-US" smtClean="0"/>
              <a:t>6/24/2021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53CA53-AD58-4431-83BA-8142AEF9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State of Iowa plans and pricing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2AC96-AA30-45F8-8E40-939603E7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4712-716A-A245-9826-E07BF183BAB3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98F220-1861-4818-9806-009C9DEA1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243495"/>
              </p:ext>
            </p:extLst>
          </p:nvPr>
        </p:nvGraphicFramePr>
        <p:xfrm>
          <a:off x="892175" y="905660"/>
          <a:ext cx="7656512" cy="1465278"/>
        </p:xfrm>
        <a:graphic>
          <a:graphicData uri="http://schemas.openxmlformats.org/drawingml/2006/table">
            <a:tbl>
              <a:tblPr/>
              <a:tblGrid>
                <a:gridCol w="2884223">
                  <a:extLst>
                    <a:ext uri="{9D8B030D-6E8A-4147-A177-3AD203B41FA5}">
                      <a16:colId xmlns:a16="http://schemas.microsoft.com/office/drawing/2014/main" val="1982068729"/>
                    </a:ext>
                  </a:extLst>
                </a:gridCol>
                <a:gridCol w="4100462">
                  <a:extLst>
                    <a:ext uri="{9D8B030D-6E8A-4147-A177-3AD203B41FA5}">
                      <a16:colId xmlns:a16="http://schemas.microsoft.com/office/drawing/2014/main" val="3791527607"/>
                    </a:ext>
                  </a:extLst>
                </a:gridCol>
                <a:gridCol w="671827">
                  <a:extLst>
                    <a:ext uri="{9D8B030D-6E8A-4147-A177-3AD203B41FA5}">
                      <a16:colId xmlns:a16="http://schemas.microsoft.com/office/drawing/2014/main" val="1421060399"/>
                    </a:ext>
                  </a:extLst>
                </a:gridCol>
              </a:tblGrid>
              <a:tr h="2490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Plans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USCC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956398"/>
                  </a:ext>
                </a:extLst>
              </a:tr>
              <a:tr h="4343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Smartphone Unlimited Data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Smartphone - unlimited data,  unlimited voice &amp; messaging </a:t>
                      </a:r>
                      <a:r>
                        <a:rPr lang="en-US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Unlimited tethering!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874" marR="5792" marT="5792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$39.00 </a:t>
                      </a:r>
                    </a:p>
                  </a:txBody>
                  <a:tcPr marL="5792" marR="5792" marT="5792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866777"/>
                  </a:ext>
                </a:extLst>
              </a:tr>
              <a:tr h="376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Responders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responders ( qualified SIC codes)  </a:t>
                      </a:r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priority data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874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$39.99 </a:t>
                      </a:r>
                    </a:p>
                  </a:txBody>
                  <a:tcPr marL="5792" marR="5792" marT="5792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972700"/>
                  </a:ext>
                </a:extLst>
              </a:tr>
              <a:tr h="4054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Connected device ( tablets, hotspots)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only - unlimited data</a:t>
                      </a:r>
                    </a:p>
                  </a:txBody>
                  <a:tcPr marL="86874" marR="5792" marT="5792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$39.00 </a:t>
                      </a:r>
                    </a:p>
                  </a:txBody>
                  <a:tcPr marL="5792" marR="5792" marT="5792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61453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A6EA0A6-6579-48C0-B30B-797A1A379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015029"/>
              </p:ext>
            </p:extLst>
          </p:nvPr>
        </p:nvGraphicFramePr>
        <p:xfrm>
          <a:off x="892177" y="3163094"/>
          <a:ext cx="7656510" cy="2387596"/>
        </p:xfrm>
        <a:graphic>
          <a:graphicData uri="http://schemas.openxmlformats.org/drawingml/2006/table">
            <a:tbl>
              <a:tblPr/>
              <a:tblGrid>
                <a:gridCol w="4271194">
                  <a:extLst>
                    <a:ext uri="{9D8B030D-6E8A-4147-A177-3AD203B41FA5}">
                      <a16:colId xmlns:a16="http://schemas.microsoft.com/office/drawing/2014/main" val="3888314203"/>
                    </a:ext>
                  </a:extLst>
                </a:gridCol>
                <a:gridCol w="917515">
                  <a:extLst>
                    <a:ext uri="{9D8B030D-6E8A-4147-A177-3AD203B41FA5}">
                      <a16:colId xmlns:a16="http://schemas.microsoft.com/office/drawing/2014/main" val="1658832953"/>
                    </a:ext>
                  </a:extLst>
                </a:gridCol>
                <a:gridCol w="1154804">
                  <a:extLst>
                    <a:ext uri="{9D8B030D-6E8A-4147-A177-3AD203B41FA5}">
                      <a16:colId xmlns:a16="http://schemas.microsoft.com/office/drawing/2014/main" val="148522099"/>
                    </a:ext>
                  </a:extLst>
                </a:gridCol>
                <a:gridCol w="1312997">
                  <a:extLst>
                    <a:ext uri="{9D8B030D-6E8A-4147-A177-3AD203B41FA5}">
                      <a16:colId xmlns:a16="http://schemas.microsoft.com/office/drawing/2014/main" val="1622182999"/>
                    </a:ext>
                  </a:extLst>
                </a:gridCol>
              </a:tblGrid>
              <a:tr h="3020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plans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Discount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Price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689383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Basic Unl 300MB $50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17.50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323512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5 GB $50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35.00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791707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10 GB $60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43.80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500780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20 GB $70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70.00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51.50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101959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2GB Data Only $30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21.90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17135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5 GB Data Only $40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29.20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762493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10 GB Data Only $50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21.90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101540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and G Unl 20 GB Data Only $60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60.00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39.00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1684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OF IA PAYGO $3.00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3.00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3.00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531395"/>
                  </a:ext>
                </a:extLst>
              </a:tr>
              <a:tr h="208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 Only $0.05 PAYGO Plan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0.05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0.05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91297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7BE4DF3-9939-47C6-9BCD-B969D0D6BB53}"/>
              </a:ext>
            </a:extLst>
          </p:cNvPr>
          <p:cNvSpPr txBox="1"/>
          <p:nvPr/>
        </p:nvSpPr>
        <p:spPr>
          <a:xfrm>
            <a:off x="2286000" y="2533164"/>
            <a:ext cx="5171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Legacy plans will remain available for  low data users.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71FFE8-688C-4A4C-AB8B-3C12FA494DE2}"/>
              </a:ext>
            </a:extLst>
          </p:cNvPr>
          <p:cNvSpPr/>
          <p:nvPr/>
        </p:nvSpPr>
        <p:spPr>
          <a:xfrm>
            <a:off x="2585612" y="5854974"/>
            <a:ext cx="4572000" cy="4462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Melissa Chapman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Public Sector, Education and Government specialist- Western Iowa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C8EB50-9492-461F-B4B0-4C1DE20BC76F}"/>
              </a:ext>
            </a:extLst>
          </p:cNvPr>
          <p:cNvSpPr/>
          <p:nvPr/>
        </p:nvSpPr>
        <p:spPr>
          <a:xfrm>
            <a:off x="2585612" y="631711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i="1" dirty="0">
                <a:latin typeface="Calibri" panose="020F0502020204030204" pitchFamily="34" charset="0"/>
                <a:ea typeface="Calibri" panose="020F0502020204030204" pitchFamily="34" charset="0"/>
              </a:rPr>
              <a:t>Cell Number:</a:t>
            </a: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</a:rPr>
              <a:t> 402.917.0032</a:t>
            </a:r>
          </a:p>
          <a:p>
            <a:r>
              <a:rPr lang="en-US" sz="1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Melissa.chapman@uscellular.com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7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SCellular">
      <a:dk1>
        <a:srgbClr val="000000"/>
      </a:dk1>
      <a:lt1>
        <a:srgbClr val="FFFFFF"/>
      </a:lt1>
      <a:dk2>
        <a:srgbClr val="0B024F"/>
      </a:dk2>
      <a:lt2>
        <a:srgbClr val="E7E6E6"/>
      </a:lt2>
      <a:accent1>
        <a:srgbClr val="0730A1"/>
      </a:accent1>
      <a:accent2>
        <a:srgbClr val="FC131D"/>
      </a:accent2>
      <a:accent3>
        <a:srgbClr val="322FFD"/>
      </a:accent3>
      <a:accent4>
        <a:srgbClr val="82DCFF"/>
      </a:accent4>
      <a:accent5>
        <a:srgbClr val="F3C7C7"/>
      </a:accent5>
      <a:accent6>
        <a:srgbClr val="FFEBE7"/>
      </a:accent6>
      <a:hlink>
        <a:srgbClr val="322FFD"/>
      </a:hlink>
      <a:folHlink>
        <a:srgbClr val="0730A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3E8F3F04-7B1A-9745-AF90-3C918A02D993}" vid="{0D85629A-4434-B246-8A4F-FC3E036ECC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257</Words>
  <Application>Microsoft Office PowerPoint</Application>
  <PresentationFormat>On-screen Show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Kruse, Rebecca M</dc:creator>
  <cp:lastModifiedBy>Chapman, Melissa A</cp:lastModifiedBy>
  <cp:revision>27</cp:revision>
  <dcterms:created xsi:type="dcterms:W3CDTF">2020-10-08T21:54:21Z</dcterms:created>
  <dcterms:modified xsi:type="dcterms:W3CDTF">2021-06-24T18:59:34Z</dcterms:modified>
</cp:coreProperties>
</file>