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2" r:id="rId3"/>
    <p:sldId id="270" r:id="rId4"/>
    <p:sldId id="271" r:id="rId5"/>
    <p:sldId id="265" r:id="rId6"/>
    <p:sldId id="256" r:id="rId7"/>
    <p:sldId id="263" r:id="rId8"/>
    <p:sldId id="262" r:id="rId9"/>
    <p:sldId id="264" r:id="rId10"/>
    <p:sldId id="266" r:id="rId11"/>
    <p:sldId id="257"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5" d="100"/>
          <a:sy n="115" d="100"/>
        </p:scale>
        <p:origin x="1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8AB77-44A2-46DD-B763-8F63847209B0}"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0415A22D-FE7F-4440-A76C-0EF71E600348}">
      <dgm:prSet phldrT="[Text]"/>
      <dgm:spPr/>
      <dgm:t>
        <a:bodyPr/>
        <a:lstStyle/>
        <a:p>
          <a:r>
            <a:rPr lang="en-US" dirty="0" smtClean="0"/>
            <a:t>Line of Business</a:t>
          </a:r>
          <a:endParaRPr lang="en-US" dirty="0"/>
        </a:p>
      </dgm:t>
    </dgm:pt>
    <dgm:pt modelId="{2648DE78-FDDE-40EE-A777-A1C8136D50FC}" type="parTrans" cxnId="{0F4A5697-4AB7-4CAC-A8BC-3EA169464C0C}">
      <dgm:prSet/>
      <dgm:spPr/>
      <dgm:t>
        <a:bodyPr/>
        <a:lstStyle/>
        <a:p>
          <a:endParaRPr lang="en-US"/>
        </a:p>
      </dgm:t>
    </dgm:pt>
    <dgm:pt modelId="{27776727-D3E6-4898-A10A-AC831E030DD6}" type="sibTrans" cxnId="{0F4A5697-4AB7-4CAC-A8BC-3EA169464C0C}">
      <dgm:prSet/>
      <dgm:spPr/>
      <dgm:t>
        <a:bodyPr/>
        <a:lstStyle/>
        <a:p>
          <a:endParaRPr lang="en-US"/>
        </a:p>
      </dgm:t>
    </dgm:pt>
    <dgm:pt modelId="{6C44F27D-79A6-492F-BA1D-B75DE25264BB}" type="asst">
      <dgm:prSet/>
      <dgm:spPr>
        <a:solidFill>
          <a:schemeClr val="tx2">
            <a:lumMod val="50000"/>
          </a:schemeClr>
        </a:solidFill>
      </dgm:spPr>
      <dgm:t>
        <a:bodyPr/>
        <a:lstStyle/>
        <a:p>
          <a:r>
            <a:rPr lang="en-US" dirty="0" smtClean="0"/>
            <a:t>State Account</a:t>
          </a:r>
          <a:endParaRPr lang="en-US" dirty="0"/>
        </a:p>
      </dgm:t>
    </dgm:pt>
    <dgm:pt modelId="{E3243240-F2AA-4D3A-8515-416ED9748A8A}" type="parTrans" cxnId="{14FA2F2D-67F9-4233-83FB-115CA11FDCAC}">
      <dgm:prSet/>
      <dgm:spPr/>
      <dgm:t>
        <a:bodyPr/>
        <a:lstStyle/>
        <a:p>
          <a:endParaRPr lang="en-US"/>
        </a:p>
      </dgm:t>
    </dgm:pt>
    <dgm:pt modelId="{E35083F0-7D52-4F1C-B8A3-447F75FE9823}" type="sibTrans" cxnId="{14FA2F2D-67F9-4233-83FB-115CA11FDCAC}">
      <dgm:prSet/>
      <dgm:spPr/>
      <dgm:t>
        <a:bodyPr/>
        <a:lstStyle/>
        <a:p>
          <a:endParaRPr lang="en-US"/>
        </a:p>
      </dgm:t>
    </dgm:pt>
    <dgm:pt modelId="{9660FA1E-90CB-45D7-AA79-055E8D3B15AA}">
      <dgm:prSet/>
      <dgm:spPr>
        <a:solidFill>
          <a:schemeClr val="tx1"/>
        </a:solidFill>
      </dgm:spPr>
      <dgm:t>
        <a:bodyPr/>
        <a:lstStyle/>
        <a:p>
          <a:r>
            <a:rPr lang="en-US" dirty="0" smtClean="0"/>
            <a:t>State Account</a:t>
          </a:r>
          <a:endParaRPr lang="en-US" dirty="0"/>
        </a:p>
      </dgm:t>
    </dgm:pt>
    <dgm:pt modelId="{4EDEBDC1-0156-4F60-AE02-0C0F3D84233B}" type="parTrans" cxnId="{1673E04B-9E1C-4740-8DF4-C021B867D33E}">
      <dgm:prSet/>
      <dgm:spPr/>
      <dgm:t>
        <a:bodyPr/>
        <a:lstStyle/>
        <a:p>
          <a:endParaRPr lang="en-US"/>
        </a:p>
      </dgm:t>
    </dgm:pt>
    <dgm:pt modelId="{37EFEA9C-465C-41CD-AD8F-4947DB5F8520}" type="sibTrans" cxnId="{1673E04B-9E1C-4740-8DF4-C021B867D33E}">
      <dgm:prSet/>
      <dgm:spPr/>
      <dgm:t>
        <a:bodyPr/>
        <a:lstStyle/>
        <a:p>
          <a:endParaRPr lang="en-US"/>
        </a:p>
      </dgm:t>
    </dgm:pt>
    <dgm:pt modelId="{0AEABF79-FDE0-4EF8-B94B-9A76446CFA97}">
      <dgm:prSet phldrT="[Text]"/>
      <dgm:spPr/>
      <dgm:t>
        <a:bodyPr/>
        <a:lstStyle/>
        <a:p>
          <a:r>
            <a:rPr lang="en-US" dirty="0" smtClean="0"/>
            <a:t>Sub Account 1</a:t>
          </a:r>
          <a:endParaRPr lang="en-US" dirty="0"/>
        </a:p>
      </dgm:t>
    </dgm:pt>
    <dgm:pt modelId="{10318174-15FA-456F-90BF-A02C5E2E241B}" type="sibTrans" cxnId="{617FEA81-F0D3-4BE9-9A47-DC4C4FB13597}">
      <dgm:prSet/>
      <dgm:spPr/>
      <dgm:t>
        <a:bodyPr/>
        <a:lstStyle/>
        <a:p>
          <a:endParaRPr lang="en-US" dirty="0"/>
        </a:p>
      </dgm:t>
    </dgm:pt>
    <dgm:pt modelId="{02290A50-9D13-4355-ABD8-413605165288}" type="parTrans" cxnId="{617FEA81-F0D3-4BE9-9A47-DC4C4FB13597}">
      <dgm:prSet/>
      <dgm:spPr/>
      <dgm:t>
        <a:bodyPr/>
        <a:lstStyle/>
        <a:p>
          <a:endParaRPr lang="en-US"/>
        </a:p>
      </dgm:t>
    </dgm:pt>
    <dgm:pt modelId="{24494D28-3936-46FC-B15C-58AEE837FBB1}">
      <dgm:prSet/>
      <dgm:spPr/>
      <dgm:t>
        <a:bodyPr/>
        <a:lstStyle/>
        <a:p>
          <a:r>
            <a:rPr lang="en-US" dirty="0" smtClean="0"/>
            <a:t>Obligation $ to private account holders</a:t>
          </a:r>
          <a:endParaRPr lang="en-US" dirty="0"/>
        </a:p>
      </dgm:t>
    </dgm:pt>
    <dgm:pt modelId="{64362543-1ABB-4ACE-99A5-924B70199E64}" type="parTrans" cxnId="{D3CA7641-7FDA-4CCA-A964-93020DFD4E4C}">
      <dgm:prSet/>
      <dgm:spPr/>
      <dgm:t>
        <a:bodyPr/>
        <a:lstStyle/>
        <a:p>
          <a:endParaRPr lang="en-US"/>
        </a:p>
      </dgm:t>
    </dgm:pt>
    <dgm:pt modelId="{F3BFB49E-2991-4011-97B7-0715576D6F21}" type="sibTrans" cxnId="{D3CA7641-7FDA-4CCA-A964-93020DFD4E4C}">
      <dgm:prSet/>
      <dgm:spPr/>
      <dgm:t>
        <a:bodyPr/>
        <a:lstStyle/>
        <a:p>
          <a:endParaRPr lang="en-US"/>
        </a:p>
      </dgm:t>
    </dgm:pt>
    <dgm:pt modelId="{3B3ED67B-DA3D-46A0-B27A-22534B38795A}">
      <dgm:prSet/>
      <dgm:spPr/>
      <dgm:t>
        <a:bodyPr/>
        <a:lstStyle/>
        <a:p>
          <a:r>
            <a:rPr lang="en-US" dirty="0" smtClean="0"/>
            <a:t>Conservation work complete, triggers claim payment to private account</a:t>
          </a:r>
          <a:endParaRPr lang="en-US" dirty="0"/>
        </a:p>
      </dgm:t>
    </dgm:pt>
    <dgm:pt modelId="{8659EC08-DF7E-4BEF-8706-728DA16E2526}" type="parTrans" cxnId="{E32AA741-DFE1-4CDC-B6CD-77B72509946C}">
      <dgm:prSet/>
      <dgm:spPr/>
      <dgm:t>
        <a:bodyPr/>
        <a:lstStyle/>
        <a:p>
          <a:endParaRPr lang="en-US"/>
        </a:p>
      </dgm:t>
    </dgm:pt>
    <dgm:pt modelId="{B61737BB-EAD6-4AB1-98BC-49815D4AA2D6}" type="sibTrans" cxnId="{E32AA741-DFE1-4CDC-B6CD-77B72509946C}">
      <dgm:prSet/>
      <dgm:spPr/>
      <dgm:t>
        <a:bodyPr/>
        <a:lstStyle/>
        <a:p>
          <a:endParaRPr lang="en-US"/>
        </a:p>
      </dgm:t>
    </dgm:pt>
    <dgm:pt modelId="{411148A1-E3A5-4649-8DA0-6DF98CE7D065}">
      <dgm:prSet/>
      <dgm:spPr/>
      <dgm:t>
        <a:bodyPr/>
        <a:lstStyle/>
        <a:p>
          <a:r>
            <a:rPr lang="en-US" dirty="0" smtClean="0"/>
            <a:t>High Level Accounts (Regional Unit)</a:t>
          </a:r>
          <a:endParaRPr lang="en-US" dirty="0"/>
        </a:p>
      </dgm:t>
    </dgm:pt>
    <dgm:pt modelId="{B32DCE8C-B600-477A-9E82-5B34645B7A4E}" type="parTrans" cxnId="{0BBD3D9A-EBC9-4FC9-9804-760C837C8C14}">
      <dgm:prSet/>
      <dgm:spPr/>
      <dgm:t>
        <a:bodyPr/>
        <a:lstStyle/>
        <a:p>
          <a:endParaRPr lang="en-US"/>
        </a:p>
      </dgm:t>
    </dgm:pt>
    <dgm:pt modelId="{6B04F3CD-1CAB-4CB8-B391-5A9446E57137}" type="sibTrans" cxnId="{0BBD3D9A-EBC9-4FC9-9804-760C837C8C14}">
      <dgm:prSet/>
      <dgm:spPr/>
      <dgm:t>
        <a:bodyPr/>
        <a:lstStyle/>
        <a:p>
          <a:endParaRPr lang="en-US"/>
        </a:p>
      </dgm:t>
    </dgm:pt>
    <dgm:pt modelId="{CBF283CE-9677-4A96-8BA3-81F577F6F746}">
      <dgm:prSet/>
      <dgm:spPr/>
      <dgm:t>
        <a:bodyPr/>
        <a:lstStyle/>
        <a:p>
          <a:r>
            <a:rPr lang="en-US" dirty="0" smtClean="0"/>
            <a:t>Sub Account 2</a:t>
          </a:r>
          <a:endParaRPr lang="en-US" dirty="0"/>
        </a:p>
      </dgm:t>
    </dgm:pt>
    <dgm:pt modelId="{66F699DD-6A09-4D0F-9A36-788C1CD93CC5}" type="parTrans" cxnId="{761B9108-8787-41BF-B480-72DDBFF3648C}">
      <dgm:prSet/>
      <dgm:spPr/>
      <dgm:t>
        <a:bodyPr/>
        <a:lstStyle/>
        <a:p>
          <a:endParaRPr lang="en-US"/>
        </a:p>
      </dgm:t>
    </dgm:pt>
    <dgm:pt modelId="{3A63BF29-C195-4380-AC56-943AC35993EE}" type="sibTrans" cxnId="{761B9108-8787-41BF-B480-72DDBFF3648C}">
      <dgm:prSet/>
      <dgm:spPr/>
      <dgm:t>
        <a:bodyPr/>
        <a:lstStyle/>
        <a:p>
          <a:endParaRPr lang="en-US"/>
        </a:p>
      </dgm:t>
    </dgm:pt>
    <dgm:pt modelId="{C533A202-6F54-4B76-BF83-DF23CC640507}">
      <dgm:prSet/>
      <dgm:spPr/>
      <dgm:t>
        <a:bodyPr/>
        <a:lstStyle/>
        <a:p>
          <a:r>
            <a:rPr lang="en-US" dirty="0" smtClean="0"/>
            <a:t>Sub Account 3</a:t>
          </a:r>
          <a:endParaRPr lang="en-US" dirty="0"/>
        </a:p>
      </dgm:t>
    </dgm:pt>
    <dgm:pt modelId="{E9610BA9-A8E2-4990-AF0C-6BCC6E8CF07E}" type="parTrans" cxnId="{B56A135B-0BE7-46D5-A7C2-EA04508DD136}">
      <dgm:prSet/>
      <dgm:spPr/>
      <dgm:t>
        <a:bodyPr/>
        <a:lstStyle/>
        <a:p>
          <a:endParaRPr lang="en-US"/>
        </a:p>
      </dgm:t>
    </dgm:pt>
    <dgm:pt modelId="{A6A15518-90E9-41D1-B679-4BACE4B1BC3C}" type="sibTrans" cxnId="{B56A135B-0BE7-46D5-A7C2-EA04508DD136}">
      <dgm:prSet/>
      <dgm:spPr/>
      <dgm:t>
        <a:bodyPr/>
        <a:lstStyle/>
        <a:p>
          <a:endParaRPr lang="en-US"/>
        </a:p>
      </dgm:t>
    </dgm:pt>
    <dgm:pt modelId="{2BC14CB4-DFD1-4930-B569-80B15414A208}">
      <dgm:prSet/>
      <dgm:spPr>
        <a:solidFill>
          <a:srgbClr val="92D050"/>
        </a:solidFill>
      </dgm:spPr>
      <dgm:t>
        <a:bodyPr/>
        <a:lstStyle/>
        <a:p>
          <a:r>
            <a:rPr lang="en-US" dirty="0" smtClean="0"/>
            <a:t>Private people apply for grants</a:t>
          </a:r>
          <a:endParaRPr lang="en-US" dirty="0"/>
        </a:p>
      </dgm:t>
    </dgm:pt>
    <dgm:pt modelId="{B41F581E-0CED-4370-90B5-D33D9340502B}" type="parTrans" cxnId="{879E0A9C-870A-4BBB-BA76-B6EA77C7F66F}">
      <dgm:prSet/>
      <dgm:spPr/>
      <dgm:t>
        <a:bodyPr/>
        <a:lstStyle/>
        <a:p>
          <a:endParaRPr lang="en-US"/>
        </a:p>
      </dgm:t>
    </dgm:pt>
    <dgm:pt modelId="{FE683976-92FB-45C2-A20C-AD74987D7712}" type="sibTrans" cxnId="{879E0A9C-870A-4BBB-BA76-B6EA77C7F66F}">
      <dgm:prSet/>
      <dgm:spPr/>
      <dgm:t>
        <a:bodyPr/>
        <a:lstStyle/>
        <a:p>
          <a:endParaRPr lang="en-US"/>
        </a:p>
      </dgm:t>
    </dgm:pt>
    <dgm:pt modelId="{5FB9001F-1C00-4819-BA7A-F1D600FFE23E}" type="pres">
      <dgm:prSet presAssocID="{4C58AB77-44A2-46DD-B763-8F63847209B0}" presName="hierChild1" presStyleCnt="0">
        <dgm:presLayoutVars>
          <dgm:orgChart val="1"/>
          <dgm:chPref val="1"/>
          <dgm:dir/>
          <dgm:animOne val="branch"/>
          <dgm:animLvl val="lvl"/>
          <dgm:resizeHandles/>
        </dgm:presLayoutVars>
      </dgm:prSet>
      <dgm:spPr/>
      <dgm:t>
        <a:bodyPr/>
        <a:lstStyle/>
        <a:p>
          <a:endParaRPr lang="en-US"/>
        </a:p>
      </dgm:t>
    </dgm:pt>
    <dgm:pt modelId="{9CF6329C-ADC5-4E37-A7F9-775E9EB7A5E7}" type="pres">
      <dgm:prSet presAssocID="{0415A22D-FE7F-4440-A76C-0EF71E600348}" presName="hierRoot1" presStyleCnt="0">
        <dgm:presLayoutVars>
          <dgm:hierBranch val="init"/>
        </dgm:presLayoutVars>
      </dgm:prSet>
      <dgm:spPr/>
    </dgm:pt>
    <dgm:pt modelId="{B46017BF-D1DE-4E85-BE62-0B8BC8BFBA8E}" type="pres">
      <dgm:prSet presAssocID="{0415A22D-FE7F-4440-A76C-0EF71E600348}" presName="rootComposite1" presStyleCnt="0"/>
      <dgm:spPr/>
    </dgm:pt>
    <dgm:pt modelId="{860680B0-32FB-4BBE-B64B-3687A94FBCAA}" type="pres">
      <dgm:prSet presAssocID="{0415A22D-FE7F-4440-A76C-0EF71E600348}" presName="rootText1" presStyleLbl="node0" presStyleIdx="0" presStyleCnt="2" custLinFactNeighborX="-44328" custLinFactNeighborY="4512">
        <dgm:presLayoutVars>
          <dgm:chPref val="3"/>
        </dgm:presLayoutVars>
      </dgm:prSet>
      <dgm:spPr/>
      <dgm:t>
        <a:bodyPr/>
        <a:lstStyle/>
        <a:p>
          <a:endParaRPr lang="en-US"/>
        </a:p>
      </dgm:t>
    </dgm:pt>
    <dgm:pt modelId="{591035A0-48D8-4691-87BD-0AA832392E17}" type="pres">
      <dgm:prSet presAssocID="{0415A22D-FE7F-4440-A76C-0EF71E600348}" presName="rootConnector1" presStyleLbl="node1" presStyleIdx="0" presStyleCnt="0"/>
      <dgm:spPr/>
      <dgm:t>
        <a:bodyPr/>
        <a:lstStyle/>
        <a:p>
          <a:endParaRPr lang="en-US"/>
        </a:p>
      </dgm:t>
    </dgm:pt>
    <dgm:pt modelId="{8D8592C1-57D6-4BC4-9787-A1FD690E2540}" type="pres">
      <dgm:prSet presAssocID="{0415A22D-FE7F-4440-A76C-0EF71E600348}" presName="hierChild2" presStyleCnt="0"/>
      <dgm:spPr/>
    </dgm:pt>
    <dgm:pt modelId="{EC750D35-D618-4D15-B101-2D9CD4E3CEFB}" type="pres">
      <dgm:prSet presAssocID="{B32DCE8C-B600-477A-9E82-5B34645B7A4E}" presName="Name37" presStyleLbl="parChTrans1D2" presStyleIdx="0" presStyleCnt="3"/>
      <dgm:spPr/>
      <dgm:t>
        <a:bodyPr/>
        <a:lstStyle/>
        <a:p>
          <a:endParaRPr lang="en-US"/>
        </a:p>
      </dgm:t>
    </dgm:pt>
    <dgm:pt modelId="{476EE613-835E-4E83-94D0-FCFE2E7EE783}" type="pres">
      <dgm:prSet presAssocID="{411148A1-E3A5-4649-8DA0-6DF98CE7D065}" presName="hierRoot2" presStyleCnt="0">
        <dgm:presLayoutVars>
          <dgm:hierBranch val="init"/>
        </dgm:presLayoutVars>
      </dgm:prSet>
      <dgm:spPr/>
    </dgm:pt>
    <dgm:pt modelId="{3930DB04-9238-47EE-A016-C93BE1FD108E}" type="pres">
      <dgm:prSet presAssocID="{411148A1-E3A5-4649-8DA0-6DF98CE7D065}" presName="rootComposite" presStyleCnt="0"/>
      <dgm:spPr/>
    </dgm:pt>
    <dgm:pt modelId="{663D1CFD-77C8-48D2-B340-CA1B71A20E08}" type="pres">
      <dgm:prSet presAssocID="{411148A1-E3A5-4649-8DA0-6DF98CE7D065}" presName="rootText" presStyleLbl="node2" presStyleIdx="0" presStyleCnt="2" custLinFactNeighborX="-4483" custLinFactNeighborY="-35219">
        <dgm:presLayoutVars>
          <dgm:chPref val="3"/>
        </dgm:presLayoutVars>
      </dgm:prSet>
      <dgm:spPr/>
      <dgm:t>
        <a:bodyPr/>
        <a:lstStyle/>
        <a:p>
          <a:endParaRPr lang="en-US"/>
        </a:p>
      </dgm:t>
    </dgm:pt>
    <dgm:pt modelId="{DCE257BB-B45B-48E6-B772-4239C3EF4157}" type="pres">
      <dgm:prSet presAssocID="{411148A1-E3A5-4649-8DA0-6DF98CE7D065}" presName="rootConnector" presStyleLbl="node2" presStyleIdx="0" presStyleCnt="2"/>
      <dgm:spPr/>
      <dgm:t>
        <a:bodyPr/>
        <a:lstStyle/>
        <a:p>
          <a:endParaRPr lang="en-US"/>
        </a:p>
      </dgm:t>
    </dgm:pt>
    <dgm:pt modelId="{92B6F0CD-90E5-4665-BAF1-6F6896088692}" type="pres">
      <dgm:prSet presAssocID="{411148A1-E3A5-4649-8DA0-6DF98CE7D065}" presName="hierChild4" presStyleCnt="0"/>
      <dgm:spPr/>
    </dgm:pt>
    <dgm:pt modelId="{3BE3B544-FACA-420E-AEF6-FA4D554D7863}" type="pres">
      <dgm:prSet presAssocID="{02290A50-9D13-4355-ABD8-413605165288}" presName="Name37" presStyleLbl="parChTrans1D3" presStyleIdx="0" presStyleCnt="3"/>
      <dgm:spPr/>
      <dgm:t>
        <a:bodyPr/>
        <a:lstStyle/>
        <a:p>
          <a:endParaRPr lang="en-US"/>
        </a:p>
      </dgm:t>
    </dgm:pt>
    <dgm:pt modelId="{1C7E97E6-A962-4EE6-B097-4F8E501D9103}" type="pres">
      <dgm:prSet presAssocID="{0AEABF79-FDE0-4EF8-B94B-9A76446CFA97}" presName="hierRoot2" presStyleCnt="0">
        <dgm:presLayoutVars>
          <dgm:hierBranch val="init"/>
        </dgm:presLayoutVars>
      </dgm:prSet>
      <dgm:spPr/>
    </dgm:pt>
    <dgm:pt modelId="{B5D1F4FB-5DDC-414E-870B-9310ADC132AD}" type="pres">
      <dgm:prSet presAssocID="{0AEABF79-FDE0-4EF8-B94B-9A76446CFA97}" presName="rootComposite" presStyleCnt="0"/>
      <dgm:spPr/>
    </dgm:pt>
    <dgm:pt modelId="{74BE4AF2-174D-4EFE-822F-DEA2673238BD}" type="pres">
      <dgm:prSet presAssocID="{0AEABF79-FDE0-4EF8-B94B-9A76446CFA97}" presName="rootText" presStyleLbl="node3" presStyleIdx="0" presStyleCnt="3" custLinFactNeighborX="-1930" custLinFactNeighborY="-40000">
        <dgm:presLayoutVars>
          <dgm:chPref val="3"/>
        </dgm:presLayoutVars>
      </dgm:prSet>
      <dgm:spPr/>
      <dgm:t>
        <a:bodyPr/>
        <a:lstStyle/>
        <a:p>
          <a:endParaRPr lang="en-US"/>
        </a:p>
      </dgm:t>
    </dgm:pt>
    <dgm:pt modelId="{AE42DC91-6BBE-480D-B560-3733D4CA6E34}" type="pres">
      <dgm:prSet presAssocID="{0AEABF79-FDE0-4EF8-B94B-9A76446CFA97}" presName="rootConnector" presStyleLbl="node3" presStyleIdx="0" presStyleCnt="3"/>
      <dgm:spPr/>
      <dgm:t>
        <a:bodyPr/>
        <a:lstStyle/>
        <a:p>
          <a:endParaRPr lang="en-US"/>
        </a:p>
      </dgm:t>
    </dgm:pt>
    <dgm:pt modelId="{D2D0A420-579E-4C0A-AAFE-BBA3CFCFEB80}" type="pres">
      <dgm:prSet presAssocID="{0AEABF79-FDE0-4EF8-B94B-9A76446CFA97}" presName="hierChild4" presStyleCnt="0"/>
      <dgm:spPr/>
    </dgm:pt>
    <dgm:pt modelId="{56A69B4C-DD46-4973-B2C4-4341FD29D548}" type="pres">
      <dgm:prSet presAssocID="{64362543-1ABB-4ACE-99A5-924B70199E64}" presName="Name37" presStyleLbl="parChTrans1D4" presStyleIdx="0" presStyleCnt="2"/>
      <dgm:spPr/>
      <dgm:t>
        <a:bodyPr/>
        <a:lstStyle/>
        <a:p>
          <a:endParaRPr lang="en-US"/>
        </a:p>
      </dgm:t>
    </dgm:pt>
    <dgm:pt modelId="{F7CC72E0-11E9-4C1B-B6DC-DEA2C1665F7A}" type="pres">
      <dgm:prSet presAssocID="{24494D28-3936-46FC-B15C-58AEE837FBB1}" presName="hierRoot2" presStyleCnt="0">
        <dgm:presLayoutVars>
          <dgm:hierBranch val="init"/>
        </dgm:presLayoutVars>
      </dgm:prSet>
      <dgm:spPr/>
    </dgm:pt>
    <dgm:pt modelId="{F5479149-6411-416B-A594-E458627F1071}" type="pres">
      <dgm:prSet presAssocID="{24494D28-3936-46FC-B15C-58AEE837FBB1}" presName="rootComposite" presStyleCnt="0"/>
      <dgm:spPr/>
    </dgm:pt>
    <dgm:pt modelId="{751350E1-4D1B-4693-B308-C67F15DA510C}" type="pres">
      <dgm:prSet presAssocID="{24494D28-3936-46FC-B15C-58AEE837FBB1}" presName="rootText" presStyleLbl="node4" presStyleIdx="0" presStyleCnt="2" custScaleX="85169" custScaleY="81015" custLinFactNeighborX="-11587" custLinFactNeighborY="-32911">
        <dgm:presLayoutVars>
          <dgm:chPref val="3"/>
        </dgm:presLayoutVars>
      </dgm:prSet>
      <dgm:spPr/>
      <dgm:t>
        <a:bodyPr/>
        <a:lstStyle/>
        <a:p>
          <a:endParaRPr lang="en-US"/>
        </a:p>
      </dgm:t>
    </dgm:pt>
    <dgm:pt modelId="{F6DA932F-59B3-45F5-B2E0-6C6120AB406A}" type="pres">
      <dgm:prSet presAssocID="{24494D28-3936-46FC-B15C-58AEE837FBB1}" presName="rootConnector" presStyleLbl="node4" presStyleIdx="0" presStyleCnt="2"/>
      <dgm:spPr/>
      <dgm:t>
        <a:bodyPr/>
        <a:lstStyle/>
        <a:p>
          <a:endParaRPr lang="en-US"/>
        </a:p>
      </dgm:t>
    </dgm:pt>
    <dgm:pt modelId="{9E756705-26B0-4815-BA3D-5527C5121BE9}" type="pres">
      <dgm:prSet presAssocID="{24494D28-3936-46FC-B15C-58AEE837FBB1}" presName="hierChild4" presStyleCnt="0"/>
      <dgm:spPr/>
    </dgm:pt>
    <dgm:pt modelId="{668FA311-A90C-4A4C-A657-F0E0E0B668D2}" type="pres">
      <dgm:prSet presAssocID="{8659EC08-DF7E-4BEF-8706-728DA16E2526}" presName="Name37" presStyleLbl="parChTrans1D4" presStyleIdx="1" presStyleCnt="2"/>
      <dgm:spPr/>
      <dgm:t>
        <a:bodyPr/>
        <a:lstStyle/>
        <a:p>
          <a:endParaRPr lang="en-US"/>
        </a:p>
      </dgm:t>
    </dgm:pt>
    <dgm:pt modelId="{74BA98FE-BB32-4FA7-B1B8-430EE0EB804C}" type="pres">
      <dgm:prSet presAssocID="{3B3ED67B-DA3D-46A0-B27A-22534B38795A}" presName="hierRoot2" presStyleCnt="0">
        <dgm:presLayoutVars>
          <dgm:hierBranch val="init"/>
        </dgm:presLayoutVars>
      </dgm:prSet>
      <dgm:spPr/>
    </dgm:pt>
    <dgm:pt modelId="{C03A1380-EE49-4DA2-8E1C-DBA13B34FA8D}" type="pres">
      <dgm:prSet presAssocID="{3B3ED67B-DA3D-46A0-B27A-22534B38795A}" presName="rootComposite" presStyleCnt="0"/>
      <dgm:spPr/>
    </dgm:pt>
    <dgm:pt modelId="{1BD8A832-33BF-4A54-B5EB-EB999F08F31B}" type="pres">
      <dgm:prSet presAssocID="{3B3ED67B-DA3D-46A0-B27A-22534B38795A}" presName="rootText" presStyleLbl="node4" presStyleIdx="1" presStyleCnt="2" custLinFactX="-29672" custLinFactNeighborX="-100000" custLinFactNeighborY="-18655">
        <dgm:presLayoutVars>
          <dgm:chPref val="3"/>
        </dgm:presLayoutVars>
      </dgm:prSet>
      <dgm:spPr/>
      <dgm:t>
        <a:bodyPr/>
        <a:lstStyle/>
        <a:p>
          <a:endParaRPr lang="en-US"/>
        </a:p>
      </dgm:t>
    </dgm:pt>
    <dgm:pt modelId="{C3F38142-A62E-41AC-ADB9-5F50DF630AC9}" type="pres">
      <dgm:prSet presAssocID="{3B3ED67B-DA3D-46A0-B27A-22534B38795A}" presName="rootConnector" presStyleLbl="node4" presStyleIdx="1" presStyleCnt="2"/>
      <dgm:spPr/>
      <dgm:t>
        <a:bodyPr/>
        <a:lstStyle/>
        <a:p>
          <a:endParaRPr lang="en-US"/>
        </a:p>
      </dgm:t>
    </dgm:pt>
    <dgm:pt modelId="{226E9034-C826-4E3D-9CF5-5D8876B64683}" type="pres">
      <dgm:prSet presAssocID="{3B3ED67B-DA3D-46A0-B27A-22534B38795A}" presName="hierChild4" presStyleCnt="0"/>
      <dgm:spPr/>
    </dgm:pt>
    <dgm:pt modelId="{8386B589-8E3A-43D6-A6C6-61EA84800616}" type="pres">
      <dgm:prSet presAssocID="{3B3ED67B-DA3D-46A0-B27A-22534B38795A}" presName="hierChild5" presStyleCnt="0"/>
      <dgm:spPr/>
    </dgm:pt>
    <dgm:pt modelId="{80EE81E8-3982-45BC-96D5-90FC4992D2E2}" type="pres">
      <dgm:prSet presAssocID="{24494D28-3936-46FC-B15C-58AEE837FBB1}" presName="hierChild5" presStyleCnt="0"/>
      <dgm:spPr/>
    </dgm:pt>
    <dgm:pt modelId="{D2FDD25A-A1BB-462E-98D4-1E3523DE2F2F}" type="pres">
      <dgm:prSet presAssocID="{0AEABF79-FDE0-4EF8-B94B-9A76446CFA97}" presName="hierChild5" presStyleCnt="0"/>
      <dgm:spPr/>
    </dgm:pt>
    <dgm:pt modelId="{4466B640-46CE-4DBA-9290-3B3F632829B0}" type="pres">
      <dgm:prSet presAssocID="{66F699DD-6A09-4D0F-9A36-788C1CD93CC5}" presName="Name37" presStyleLbl="parChTrans1D3" presStyleIdx="1" presStyleCnt="3"/>
      <dgm:spPr/>
      <dgm:t>
        <a:bodyPr/>
        <a:lstStyle/>
        <a:p>
          <a:endParaRPr lang="en-US"/>
        </a:p>
      </dgm:t>
    </dgm:pt>
    <dgm:pt modelId="{1E5BE419-D2C6-4991-B714-9B4270128DB5}" type="pres">
      <dgm:prSet presAssocID="{CBF283CE-9677-4A96-8BA3-81F577F6F746}" presName="hierRoot2" presStyleCnt="0">
        <dgm:presLayoutVars>
          <dgm:hierBranch val="init"/>
        </dgm:presLayoutVars>
      </dgm:prSet>
      <dgm:spPr/>
    </dgm:pt>
    <dgm:pt modelId="{4A6646B7-9E4D-493C-B94A-95A2C3C442DA}" type="pres">
      <dgm:prSet presAssocID="{CBF283CE-9677-4A96-8BA3-81F577F6F746}" presName="rootComposite" presStyleCnt="0"/>
      <dgm:spPr/>
    </dgm:pt>
    <dgm:pt modelId="{2A16963F-35BE-414D-B849-EEE588ED6BD1}" type="pres">
      <dgm:prSet presAssocID="{CBF283CE-9677-4A96-8BA3-81F577F6F746}" presName="rootText" presStyleLbl="node3" presStyleIdx="1" presStyleCnt="3" custLinFactNeighborX="6849" custLinFactNeighborY="-40000">
        <dgm:presLayoutVars>
          <dgm:chPref val="3"/>
        </dgm:presLayoutVars>
      </dgm:prSet>
      <dgm:spPr/>
      <dgm:t>
        <a:bodyPr/>
        <a:lstStyle/>
        <a:p>
          <a:endParaRPr lang="en-US"/>
        </a:p>
      </dgm:t>
    </dgm:pt>
    <dgm:pt modelId="{717ACE35-DE35-428F-A87B-60BEEE51D549}" type="pres">
      <dgm:prSet presAssocID="{CBF283CE-9677-4A96-8BA3-81F577F6F746}" presName="rootConnector" presStyleLbl="node3" presStyleIdx="1" presStyleCnt="3"/>
      <dgm:spPr/>
      <dgm:t>
        <a:bodyPr/>
        <a:lstStyle/>
        <a:p>
          <a:endParaRPr lang="en-US"/>
        </a:p>
      </dgm:t>
    </dgm:pt>
    <dgm:pt modelId="{20FDBD81-A7FC-4388-8FB0-BEE0781E9155}" type="pres">
      <dgm:prSet presAssocID="{CBF283CE-9677-4A96-8BA3-81F577F6F746}" presName="hierChild4" presStyleCnt="0"/>
      <dgm:spPr/>
    </dgm:pt>
    <dgm:pt modelId="{FDFC0E3E-1D9E-4294-92C1-83C518BF13EB}" type="pres">
      <dgm:prSet presAssocID="{CBF283CE-9677-4A96-8BA3-81F577F6F746}" presName="hierChild5" presStyleCnt="0"/>
      <dgm:spPr/>
    </dgm:pt>
    <dgm:pt modelId="{1E23A2D5-AF26-4FBA-8200-3EA46B8FC1F1}" type="pres">
      <dgm:prSet presAssocID="{E9610BA9-A8E2-4990-AF0C-6BCC6E8CF07E}" presName="Name37" presStyleLbl="parChTrans1D3" presStyleIdx="2" presStyleCnt="3"/>
      <dgm:spPr/>
      <dgm:t>
        <a:bodyPr/>
        <a:lstStyle/>
        <a:p>
          <a:endParaRPr lang="en-US"/>
        </a:p>
      </dgm:t>
    </dgm:pt>
    <dgm:pt modelId="{E5108E94-D78A-40AA-8D69-361A0AC14CC0}" type="pres">
      <dgm:prSet presAssocID="{C533A202-6F54-4B76-BF83-DF23CC640507}" presName="hierRoot2" presStyleCnt="0">
        <dgm:presLayoutVars>
          <dgm:hierBranch val="init"/>
        </dgm:presLayoutVars>
      </dgm:prSet>
      <dgm:spPr/>
    </dgm:pt>
    <dgm:pt modelId="{69DBF597-97A2-4E37-AC30-912D34FD40A6}" type="pres">
      <dgm:prSet presAssocID="{C533A202-6F54-4B76-BF83-DF23CC640507}" presName="rootComposite" presStyleCnt="0"/>
      <dgm:spPr/>
    </dgm:pt>
    <dgm:pt modelId="{6EA90565-F406-4F61-BC4E-350F21D138AB}" type="pres">
      <dgm:prSet presAssocID="{C533A202-6F54-4B76-BF83-DF23CC640507}" presName="rootText" presStyleLbl="node3" presStyleIdx="2" presStyleCnt="3" custLinFactNeighborX="-4891" custLinFactNeighborY="-40000">
        <dgm:presLayoutVars>
          <dgm:chPref val="3"/>
        </dgm:presLayoutVars>
      </dgm:prSet>
      <dgm:spPr/>
      <dgm:t>
        <a:bodyPr/>
        <a:lstStyle/>
        <a:p>
          <a:endParaRPr lang="en-US"/>
        </a:p>
      </dgm:t>
    </dgm:pt>
    <dgm:pt modelId="{A83F6A70-1111-4010-874A-655024AE6D11}" type="pres">
      <dgm:prSet presAssocID="{C533A202-6F54-4B76-BF83-DF23CC640507}" presName="rootConnector" presStyleLbl="node3" presStyleIdx="2" presStyleCnt="3"/>
      <dgm:spPr/>
      <dgm:t>
        <a:bodyPr/>
        <a:lstStyle/>
        <a:p>
          <a:endParaRPr lang="en-US"/>
        </a:p>
      </dgm:t>
    </dgm:pt>
    <dgm:pt modelId="{F7D63459-CB20-4E0C-B0A0-4127FC13C4CB}" type="pres">
      <dgm:prSet presAssocID="{C533A202-6F54-4B76-BF83-DF23CC640507}" presName="hierChild4" presStyleCnt="0"/>
      <dgm:spPr/>
    </dgm:pt>
    <dgm:pt modelId="{B4624098-1037-42AF-B853-FD955DE98B65}" type="pres">
      <dgm:prSet presAssocID="{C533A202-6F54-4B76-BF83-DF23CC640507}" presName="hierChild5" presStyleCnt="0"/>
      <dgm:spPr/>
    </dgm:pt>
    <dgm:pt modelId="{4CE20522-2006-4654-B01F-32D8EDE49BCE}" type="pres">
      <dgm:prSet presAssocID="{411148A1-E3A5-4649-8DA0-6DF98CE7D065}" presName="hierChild5" presStyleCnt="0"/>
      <dgm:spPr/>
    </dgm:pt>
    <dgm:pt modelId="{54C5381F-8F01-4042-ACDA-4DA3807902A2}" type="pres">
      <dgm:prSet presAssocID="{4EDEBDC1-0156-4F60-AE02-0C0F3D84233B}" presName="Name37" presStyleLbl="parChTrans1D2" presStyleIdx="1" presStyleCnt="3"/>
      <dgm:spPr/>
      <dgm:t>
        <a:bodyPr/>
        <a:lstStyle/>
        <a:p>
          <a:endParaRPr lang="en-US"/>
        </a:p>
      </dgm:t>
    </dgm:pt>
    <dgm:pt modelId="{8FDDDDD3-73BA-469F-A8FC-30EE9CD87892}" type="pres">
      <dgm:prSet presAssocID="{9660FA1E-90CB-45D7-AA79-055E8D3B15AA}" presName="hierRoot2" presStyleCnt="0">
        <dgm:presLayoutVars>
          <dgm:hierBranch val="init"/>
        </dgm:presLayoutVars>
      </dgm:prSet>
      <dgm:spPr/>
    </dgm:pt>
    <dgm:pt modelId="{2E80307A-B6CB-478A-973C-067A2302FF84}" type="pres">
      <dgm:prSet presAssocID="{9660FA1E-90CB-45D7-AA79-055E8D3B15AA}" presName="rootComposite" presStyleCnt="0"/>
      <dgm:spPr/>
    </dgm:pt>
    <dgm:pt modelId="{A3075355-E1A1-43BF-87B1-7EE861A8DB03}" type="pres">
      <dgm:prSet presAssocID="{9660FA1E-90CB-45D7-AA79-055E8D3B15AA}" presName="rootText" presStyleLbl="node2" presStyleIdx="1" presStyleCnt="2" custLinFactX="-91227" custLinFactY="-48809" custLinFactNeighborX="-100000" custLinFactNeighborY="-100000">
        <dgm:presLayoutVars>
          <dgm:chPref val="3"/>
        </dgm:presLayoutVars>
      </dgm:prSet>
      <dgm:spPr/>
      <dgm:t>
        <a:bodyPr/>
        <a:lstStyle/>
        <a:p>
          <a:endParaRPr lang="en-US"/>
        </a:p>
      </dgm:t>
    </dgm:pt>
    <dgm:pt modelId="{A7068B3A-3372-48DC-9090-100DE5FD6C2B}" type="pres">
      <dgm:prSet presAssocID="{9660FA1E-90CB-45D7-AA79-055E8D3B15AA}" presName="rootConnector" presStyleLbl="node2" presStyleIdx="1" presStyleCnt="2"/>
      <dgm:spPr/>
      <dgm:t>
        <a:bodyPr/>
        <a:lstStyle/>
        <a:p>
          <a:endParaRPr lang="en-US"/>
        </a:p>
      </dgm:t>
    </dgm:pt>
    <dgm:pt modelId="{43CD1472-9227-497A-93CB-D151540A9120}" type="pres">
      <dgm:prSet presAssocID="{9660FA1E-90CB-45D7-AA79-055E8D3B15AA}" presName="hierChild4" presStyleCnt="0"/>
      <dgm:spPr/>
    </dgm:pt>
    <dgm:pt modelId="{7F24CD3E-515B-4AF5-82D8-660A9159C74A}" type="pres">
      <dgm:prSet presAssocID="{9660FA1E-90CB-45D7-AA79-055E8D3B15AA}" presName="hierChild5" presStyleCnt="0"/>
      <dgm:spPr/>
    </dgm:pt>
    <dgm:pt modelId="{CA5E918D-5446-4D2E-AB97-69C34B0EFB6F}" type="pres">
      <dgm:prSet presAssocID="{0415A22D-FE7F-4440-A76C-0EF71E600348}" presName="hierChild3" presStyleCnt="0"/>
      <dgm:spPr/>
    </dgm:pt>
    <dgm:pt modelId="{31189609-06C8-4751-B373-B07205A69A6C}" type="pres">
      <dgm:prSet presAssocID="{E3243240-F2AA-4D3A-8515-416ED9748A8A}" presName="Name111" presStyleLbl="parChTrans1D2" presStyleIdx="2" presStyleCnt="3"/>
      <dgm:spPr/>
      <dgm:t>
        <a:bodyPr/>
        <a:lstStyle/>
        <a:p>
          <a:endParaRPr lang="en-US"/>
        </a:p>
      </dgm:t>
    </dgm:pt>
    <dgm:pt modelId="{A9B5BE2D-B460-45D7-B015-B9ACC64B644F}" type="pres">
      <dgm:prSet presAssocID="{6C44F27D-79A6-492F-BA1D-B75DE25264BB}" presName="hierRoot3" presStyleCnt="0">
        <dgm:presLayoutVars>
          <dgm:hierBranch val="init"/>
        </dgm:presLayoutVars>
      </dgm:prSet>
      <dgm:spPr/>
    </dgm:pt>
    <dgm:pt modelId="{CBC33CAB-E7A1-4105-ACDF-61A91C6EA52A}" type="pres">
      <dgm:prSet presAssocID="{6C44F27D-79A6-492F-BA1D-B75DE25264BB}" presName="rootComposite3" presStyleCnt="0"/>
      <dgm:spPr/>
    </dgm:pt>
    <dgm:pt modelId="{96EBDF77-FA8A-407D-84F0-44CBA1D22FE3}" type="pres">
      <dgm:prSet presAssocID="{6C44F27D-79A6-492F-BA1D-B75DE25264BB}" presName="rootText3" presStyleLbl="asst1" presStyleIdx="0" presStyleCnt="1" custLinFactNeighborX="50978" custLinFactNeighborY="-13580">
        <dgm:presLayoutVars>
          <dgm:chPref val="3"/>
        </dgm:presLayoutVars>
      </dgm:prSet>
      <dgm:spPr/>
      <dgm:t>
        <a:bodyPr/>
        <a:lstStyle/>
        <a:p>
          <a:endParaRPr lang="en-US"/>
        </a:p>
      </dgm:t>
    </dgm:pt>
    <dgm:pt modelId="{FEB7362D-D997-4723-A87B-D1D6E3D244A3}" type="pres">
      <dgm:prSet presAssocID="{6C44F27D-79A6-492F-BA1D-B75DE25264BB}" presName="rootConnector3" presStyleLbl="asst1" presStyleIdx="0" presStyleCnt="1"/>
      <dgm:spPr/>
      <dgm:t>
        <a:bodyPr/>
        <a:lstStyle/>
        <a:p>
          <a:endParaRPr lang="en-US"/>
        </a:p>
      </dgm:t>
    </dgm:pt>
    <dgm:pt modelId="{53F580C7-34DA-4F3C-951D-A4AD3133DB57}" type="pres">
      <dgm:prSet presAssocID="{6C44F27D-79A6-492F-BA1D-B75DE25264BB}" presName="hierChild6" presStyleCnt="0"/>
      <dgm:spPr/>
    </dgm:pt>
    <dgm:pt modelId="{DCEE880C-EA08-45EB-8637-62675D426253}" type="pres">
      <dgm:prSet presAssocID="{6C44F27D-79A6-492F-BA1D-B75DE25264BB}" presName="hierChild7" presStyleCnt="0"/>
      <dgm:spPr/>
    </dgm:pt>
    <dgm:pt modelId="{3944AA04-B186-497C-A4FC-91C511AD773C}" type="pres">
      <dgm:prSet presAssocID="{2BC14CB4-DFD1-4930-B569-80B15414A208}" presName="hierRoot1" presStyleCnt="0">
        <dgm:presLayoutVars>
          <dgm:hierBranch val="init"/>
        </dgm:presLayoutVars>
      </dgm:prSet>
      <dgm:spPr/>
    </dgm:pt>
    <dgm:pt modelId="{5142E1CA-27AE-4BCD-80AB-233E3B5666FF}" type="pres">
      <dgm:prSet presAssocID="{2BC14CB4-DFD1-4930-B569-80B15414A208}" presName="rootComposite1" presStyleCnt="0"/>
      <dgm:spPr/>
    </dgm:pt>
    <dgm:pt modelId="{89A0274A-85A8-4017-AB3D-6D8FAA487635}" type="pres">
      <dgm:prSet presAssocID="{2BC14CB4-DFD1-4930-B569-80B15414A208}" presName="rootText1" presStyleLbl="node0" presStyleIdx="1" presStyleCnt="2" custLinFactY="220686" custLinFactNeighborX="-2314" custLinFactNeighborY="300000">
        <dgm:presLayoutVars>
          <dgm:chPref val="3"/>
        </dgm:presLayoutVars>
      </dgm:prSet>
      <dgm:spPr/>
      <dgm:t>
        <a:bodyPr/>
        <a:lstStyle/>
        <a:p>
          <a:endParaRPr lang="en-US"/>
        </a:p>
      </dgm:t>
    </dgm:pt>
    <dgm:pt modelId="{0DF560ED-B81A-4CE9-A0A4-C3BBE1D4E3F6}" type="pres">
      <dgm:prSet presAssocID="{2BC14CB4-DFD1-4930-B569-80B15414A208}" presName="rootConnector1" presStyleLbl="node1" presStyleIdx="0" presStyleCnt="0"/>
      <dgm:spPr/>
      <dgm:t>
        <a:bodyPr/>
        <a:lstStyle/>
        <a:p>
          <a:endParaRPr lang="en-US"/>
        </a:p>
      </dgm:t>
    </dgm:pt>
    <dgm:pt modelId="{AA9EAA65-246B-4DB5-B042-B22FFCFD3AE3}" type="pres">
      <dgm:prSet presAssocID="{2BC14CB4-DFD1-4930-B569-80B15414A208}" presName="hierChild2" presStyleCnt="0"/>
      <dgm:spPr/>
    </dgm:pt>
    <dgm:pt modelId="{B080E647-FEC2-489B-9445-5B12C10173C8}" type="pres">
      <dgm:prSet presAssocID="{2BC14CB4-DFD1-4930-B569-80B15414A208}" presName="hierChild3" presStyleCnt="0"/>
      <dgm:spPr/>
    </dgm:pt>
  </dgm:ptLst>
  <dgm:cxnLst>
    <dgm:cxn modelId="{E189C497-C6E1-4EF0-B348-6ABE7720ADAB}" type="presOf" srcId="{411148A1-E3A5-4649-8DA0-6DF98CE7D065}" destId="{663D1CFD-77C8-48D2-B340-CA1B71A20E08}" srcOrd="0" destOrd="0" presId="urn:microsoft.com/office/officeart/2005/8/layout/orgChart1"/>
    <dgm:cxn modelId="{A76817D9-9127-487B-A792-E4ED76602D8E}" type="presOf" srcId="{24494D28-3936-46FC-B15C-58AEE837FBB1}" destId="{F6DA932F-59B3-45F5-B2E0-6C6120AB406A}" srcOrd="1" destOrd="0" presId="urn:microsoft.com/office/officeart/2005/8/layout/orgChart1"/>
    <dgm:cxn modelId="{68E307EB-7D4F-4A22-BB57-DBE8B09C86C6}" type="presOf" srcId="{02290A50-9D13-4355-ABD8-413605165288}" destId="{3BE3B544-FACA-420E-AEF6-FA4D554D7863}" srcOrd="0" destOrd="0" presId="urn:microsoft.com/office/officeart/2005/8/layout/orgChart1"/>
    <dgm:cxn modelId="{B92F36F3-FF8E-4FAF-9BD7-C4184007A4C3}" type="presOf" srcId="{9660FA1E-90CB-45D7-AA79-055E8D3B15AA}" destId="{A3075355-E1A1-43BF-87B1-7EE861A8DB03}" srcOrd="0" destOrd="0" presId="urn:microsoft.com/office/officeart/2005/8/layout/orgChart1"/>
    <dgm:cxn modelId="{A8265A33-7691-421D-96AC-5B31A28C96A6}" type="presOf" srcId="{E9610BA9-A8E2-4990-AF0C-6BCC6E8CF07E}" destId="{1E23A2D5-AF26-4FBA-8200-3EA46B8FC1F1}" srcOrd="0" destOrd="0" presId="urn:microsoft.com/office/officeart/2005/8/layout/orgChart1"/>
    <dgm:cxn modelId="{5EDB3D9D-8B8D-4DE2-88F9-FF72DE36EAAD}" type="presOf" srcId="{9660FA1E-90CB-45D7-AA79-055E8D3B15AA}" destId="{A7068B3A-3372-48DC-9090-100DE5FD6C2B}" srcOrd="1" destOrd="0" presId="urn:microsoft.com/office/officeart/2005/8/layout/orgChart1"/>
    <dgm:cxn modelId="{14FA2F2D-67F9-4233-83FB-115CA11FDCAC}" srcId="{0415A22D-FE7F-4440-A76C-0EF71E600348}" destId="{6C44F27D-79A6-492F-BA1D-B75DE25264BB}" srcOrd="0" destOrd="0" parTransId="{E3243240-F2AA-4D3A-8515-416ED9748A8A}" sibTransId="{E35083F0-7D52-4F1C-B8A3-447F75FE9823}"/>
    <dgm:cxn modelId="{E214EBAD-4CD9-4E7E-8087-83C6E64800BD}" type="presOf" srcId="{CBF283CE-9677-4A96-8BA3-81F577F6F746}" destId="{717ACE35-DE35-428F-A87B-60BEEE51D549}" srcOrd="1" destOrd="0" presId="urn:microsoft.com/office/officeart/2005/8/layout/orgChart1"/>
    <dgm:cxn modelId="{617FEA81-F0D3-4BE9-9A47-DC4C4FB13597}" srcId="{411148A1-E3A5-4649-8DA0-6DF98CE7D065}" destId="{0AEABF79-FDE0-4EF8-B94B-9A76446CFA97}" srcOrd="0" destOrd="0" parTransId="{02290A50-9D13-4355-ABD8-413605165288}" sibTransId="{10318174-15FA-456F-90BF-A02C5E2E241B}"/>
    <dgm:cxn modelId="{F733F5FD-88AE-49D7-B1CE-016A61EF4915}" type="presOf" srcId="{4EDEBDC1-0156-4F60-AE02-0C0F3D84233B}" destId="{54C5381F-8F01-4042-ACDA-4DA3807902A2}" srcOrd="0" destOrd="0" presId="urn:microsoft.com/office/officeart/2005/8/layout/orgChart1"/>
    <dgm:cxn modelId="{98A18B08-790F-4FF7-A6CF-A1B6DDE67868}" type="presOf" srcId="{0AEABF79-FDE0-4EF8-B94B-9A76446CFA97}" destId="{AE42DC91-6BBE-480D-B560-3733D4CA6E34}" srcOrd="1" destOrd="0" presId="urn:microsoft.com/office/officeart/2005/8/layout/orgChart1"/>
    <dgm:cxn modelId="{36AD3174-EA12-47E9-B11F-2C13873B53F0}" type="presOf" srcId="{0AEABF79-FDE0-4EF8-B94B-9A76446CFA97}" destId="{74BE4AF2-174D-4EFE-822F-DEA2673238BD}" srcOrd="0" destOrd="0" presId="urn:microsoft.com/office/officeart/2005/8/layout/orgChart1"/>
    <dgm:cxn modelId="{0BBD3D9A-EBC9-4FC9-9804-760C837C8C14}" srcId="{0415A22D-FE7F-4440-A76C-0EF71E600348}" destId="{411148A1-E3A5-4649-8DA0-6DF98CE7D065}" srcOrd="1" destOrd="0" parTransId="{B32DCE8C-B600-477A-9E82-5B34645B7A4E}" sibTransId="{6B04F3CD-1CAB-4CB8-B391-5A9446E57137}"/>
    <dgm:cxn modelId="{15ACDAB7-795F-420E-9CA7-6D63D87A83AF}" type="presOf" srcId="{6C44F27D-79A6-492F-BA1D-B75DE25264BB}" destId="{96EBDF77-FA8A-407D-84F0-44CBA1D22FE3}" srcOrd="0" destOrd="0" presId="urn:microsoft.com/office/officeart/2005/8/layout/orgChart1"/>
    <dgm:cxn modelId="{566DC94B-B2EA-4357-8CF7-9B8F4CDE9CB1}" type="presOf" srcId="{411148A1-E3A5-4649-8DA0-6DF98CE7D065}" destId="{DCE257BB-B45B-48E6-B772-4239C3EF4157}" srcOrd="1" destOrd="0" presId="urn:microsoft.com/office/officeart/2005/8/layout/orgChart1"/>
    <dgm:cxn modelId="{761B9108-8787-41BF-B480-72DDBFF3648C}" srcId="{411148A1-E3A5-4649-8DA0-6DF98CE7D065}" destId="{CBF283CE-9677-4A96-8BA3-81F577F6F746}" srcOrd="1" destOrd="0" parTransId="{66F699DD-6A09-4D0F-9A36-788C1CD93CC5}" sibTransId="{3A63BF29-C195-4380-AC56-943AC35993EE}"/>
    <dgm:cxn modelId="{1673E04B-9E1C-4740-8DF4-C021B867D33E}" srcId="{0415A22D-FE7F-4440-A76C-0EF71E600348}" destId="{9660FA1E-90CB-45D7-AA79-055E8D3B15AA}" srcOrd="2" destOrd="0" parTransId="{4EDEBDC1-0156-4F60-AE02-0C0F3D84233B}" sibTransId="{37EFEA9C-465C-41CD-AD8F-4947DB5F8520}"/>
    <dgm:cxn modelId="{F5D06BED-1766-4669-9FCF-4ECCBA266CC8}" type="presOf" srcId="{4C58AB77-44A2-46DD-B763-8F63847209B0}" destId="{5FB9001F-1C00-4819-BA7A-F1D600FFE23E}" srcOrd="0" destOrd="0" presId="urn:microsoft.com/office/officeart/2005/8/layout/orgChart1"/>
    <dgm:cxn modelId="{E1E75F40-6B8F-46CF-BB0D-80FA11459A05}" type="presOf" srcId="{B32DCE8C-B600-477A-9E82-5B34645B7A4E}" destId="{EC750D35-D618-4D15-B101-2D9CD4E3CEFB}" srcOrd="0" destOrd="0" presId="urn:microsoft.com/office/officeart/2005/8/layout/orgChart1"/>
    <dgm:cxn modelId="{4E1EA3BF-F0C5-438E-867D-5D3CEA835D56}" type="presOf" srcId="{24494D28-3936-46FC-B15C-58AEE837FBB1}" destId="{751350E1-4D1B-4693-B308-C67F15DA510C}" srcOrd="0" destOrd="0" presId="urn:microsoft.com/office/officeart/2005/8/layout/orgChart1"/>
    <dgm:cxn modelId="{527804A5-834A-4BA5-924C-9B3213C295F5}" type="presOf" srcId="{0415A22D-FE7F-4440-A76C-0EF71E600348}" destId="{860680B0-32FB-4BBE-B64B-3687A94FBCAA}" srcOrd="0" destOrd="0" presId="urn:microsoft.com/office/officeart/2005/8/layout/orgChart1"/>
    <dgm:cxn modelId="{8B8A2A18-DC66-4712-BAAA-2298DC22F439}" type="presOf" srcId="{2BC14CB4-DFD1-4930-B569-80B15414A208}" destId="{89A0274A-85A8-4017-AB3D-6D8FAA487635}" srcOrd="0" destOrd="0" presId="urn:microsoft.com/office/officeart/2005/8/layout/orgChart1"/>
    <dgm:cxn modelId="{BCCBAD11-8046-40B7-88AF-4492990AF0DF}" type="presOf" srcId="{6C44F27D-79A6-492F-BA1D-B75DE25264BB}" destId="{FEB7362D-D997-4723-A87B-D1D6E3D244A3}" srcOrd="1" destOrd="0" presId="urn:microsoft.com/office/officeart/2005/8/layout/orgChart1"/>
    <dgm:cxn modelId="{00D38BA9-1A33-4B8A-9E80-ED6B4BD4CAD1}" type="presOf" srcId="{CBF283CE-9677-4A96-8BA3-81F577F6F746}" destId="{2A16963F-35BE-414D-B849-EEE588ED6BD1}" srcOrd="0" destOrd="0" presId="urn:microsoft.com/office/officeart/2005/8/layout/orgChart1"/>
    <dgm:cxn modelId="{97853E6C-092A-496C-A62C-B367AC770734}" type="presOf" srcId="{64362543-1ABB-4ACE-99A5-924B70199E64}" destId="{56A69B4C-DD46-4973-B2C4-4341FD29D548}" srcOrd="0" destOrd="0" presId="urn:microsoft.com/office/officeart/2005/8/layout/orgChart1"/>
    <dgm:cxn modelId="{D3CA7641-7FDA-4CCA-A964-93020DFD4E4C}" srcId="{0AEABF79-FDE0-4EF8-B94B-9A76446CFA97}" destId="{24494D28-3936-46FC-B15C-58AEE837FBB1}" srcOrd="0" destOrd="0" parTransId="{64362543-1ABB-4ACE-99A5-924B70199E64}" sibTransId="{F3BFB49E-2991-4011-97B7-0715576D6F21}"/>
    <dgm:cxn modelId="{0F4A5697-4AB7-4CAC-A8BC-3EA169464C0C}" srcId="{4C58AB77-44A2-46DD-B763-8F63847209B0}" destId="{0415A22D-FE7F-4440-A76C-0EF71E600348}" srcOrd="0" destOrd="0" parTransId="{2648DE78-FDDE-40EE-A777-A1C8136D50FC}" sibTransId="{27776727-D3E6-4898-A10A-AC831E030DD6}"/>
    <dgm:cxn modelId="{32DA42CF-B9DF-479B-91B7-1101AB7C1B0F}" type="presOf" srcId="{C533A202-6F54-4B76-BF83-DF23CC640507}" destId="{A83F6A70-1111-4010-874A-655024AE6D11}" srcOrd="1" destOrd="0" presId="urn:microsoft.com/office/officeart/2005/8/layout/orgChart1"/>
    <dgm:cxn modelId="{7568CFFD-FC65-4A1C-848A-ADDB7F762313}" type="presOf" srcId="{C533A202-6F54-4B76-BF83-DF23CC640507}" destId="{6EA90565-F406-4F61-BC4E-350F21D138AB}" srcOrd="0" destOrd="0" presId="urn:microsoft.com/office/officeart/2005/8/layout/orgChart1"/>
    <dgm:cxn modelId="{3C1363B3-3087-4F35-835F-93BC560B6960}" type="presOf" srcId="{E3243240-F2AA-4D3A-8515-416ED9748A8A}" destId="{31189609-06C8-4751-B373-B07205A69A6C}" srcOrd="0" destOrd="0" presId="urn:microsoft.com/office/officeart/2005/8/layout/orgChart1"/>
    <dgm:cxn modelId="{D7747F89-73C7-4A36-8DFD-8F9FD2066E84}" type="presOf" srcId="{0415A22D-FE7F-4440-A76C-0EF71E600348}" destId="{591035A0-48D8-4691-87BD-0AA832392E17}" srcOrd="1" destOrd="0" presId="urn:microsoft.com/office/officeart/2005/8/layout/orgChart1"/>
    <dgm:cxn modelId="{E32AA741-DFE1-4CDC-B6CD-77B72509946C}" srcId="{24494D28-3936-46FC-B15C-58AEE837FBB1}" destId="{3B3ED67B-DA3D-46A0-B27A-22534B38795A}" srcOrd="0" destOrd="0" parTransId="{8659EC08-DF7E-4BEF-8706-728DA16E2526}" sibTransId="{B61737BB-EAD6-4AB1-98BC-49815D4AA2D6}"/>
    <dgm:cxn modelId="{879E0A9C-870A-4BBB-BA76-B6EA77C7F66F}" srcId="{4C58AB77-44A2-46DD-B763-8F63847209B0}" destId="{2BC14CB4-DFD1-4930-B569-80B15414A208}" srcOrd="1" destOrd="0" parTransId="{B41F581E-0CED-4370-90B5-D33D9340502B}" sibTransId="{FE683976-92FB-45C2-A20C-AD74987D7712}"/>
    <dgm:cxn modelId="{6792ADCE-D2AA-4178-A511-0EEF3249DAF5}" type="presOf" srcId="{66F699DD-6A09-4D0F-9A36-788C1CD93CC5}" destId="{4466B640-46CE-4DBA-9290-3B3F632829B0}" srcOrd="0" destOrd="0" presId="urn:microsoft.com/office/officeart/2005/8/layout/orgChart1"/>
    <dgm:cxn modelId="{B2694F06-1C49-4891-A7F7-F3BA22243A77}" type="presOf" srcId="{3B3ED67B-DA3D-46A0-B27A-22534B38795A}" destId="{1BD8A832-33BF-4A54-B5EB-EB999F08F31B}" srcOrd="0" destOrd="0" presId="urn:microsoft.com/office/officeart/2005/8/layout/orgChart1"/>
    <dgm:cxn modelId="{02D0E2BB-220A-412E-9E93-EAAFFEFC1C4D}" type="presOf" srcId="{3B3ED67B-DA3D-46A0-B27A-22534B38795A}" destId="{C3F38142-A62E-41AC-ADB9-5F50DF630AC9}" srcOrd="1" destOrd="0" presId="urn:microsoft.com/office/officeart/2005/8/layout/orgChart1"/>
    <dgm:cxn modelId="{73E3BF1C-53CA-4CE9-AB3A-F0ADA758AA43}" type="presOf" srcId="{8659EC08-DF7E-4BEF-8706-728DA16E2526}" destId="{668FA311-A90C-4A4C-A657-F0E0E0B668D2}" srcOrd="0" destOrd="0" presId="urn:microsoft.com/office/officeart/2005/8/layout/orgChart1"/>
    <dgm:cxn modelId="{B56A135B-0BE7-46D5-A7C2-EA04508DD136}" srcId="{411148A1-E3A5-4649-8DA0-6DF98CE7D065}" destId="{C533A202-6F54-4B76-BF83-DF23CC640507}" srcOrd="2" destOrd="0" parTransId="{E9610BA9-A8E2-4990-AF0C-6BCC6E8CF07E}" sibTransId="{A6A15518-90E9-41D1-B679-4BACE4B1BC3C}"/>
    <dgm:cxn modelId="{3CA00A44-4B47-4042-AD23-ECD69DC930C5}" type="presOf" srcId="{2BC14CB4-DFD1-4930-B569-80B15414A208}" destId="{0DF560ED-B81A-4CE9-A0A4-C3BBE1D4E3F6}" srcOrd="1" destOrd="0" presId="urn:microsoft.com/office/officeart/2005/8/layout/orgChart1"/>
    <dgm:cxn modelId="{FF703906-4553-4D3A-8ACF-031C5BCC74E8}" type="presParOf" srcId="{5FB9001F-1C00-4819-BA7A-F1D600FFE23E}" destId="{9CF6329C-ADC5-4E37-A7F9-775E9EB7A5E7}" srcOrd="0" destOrd="0" presId="urn:microsoft.com/office/officeart/2005/8/layout/orgChart1"/>
    <dgm:cxn modelId="{4DF66C86-AFB1-4316-A4D7-EE382B325683}" type="presParOf" srcId="{9CF6329C-ADC5-4E37-A7F9-775E9EB7A5E7}" destId="{B46017BF-D1DE-4E85-BE62-0B8BC8BFBA8E}" srcOrd="0" destOrd="0" presId="urn:microsoft.com/office/officeart/2005/8/layout/orgChart1"/>
    <dgm:cxn modelId="{0040B2B4-1F38-475D-B4FF-78F80748AB86}" type="presParOf" srcId="{B46017BF-D1DE-4E85-BE62-0B8BC8BFBA8E}" destId="{860680B0-32FB-4BBE-B64B-3687A94FBCAA}" srcOrd="0" destOrd="0" presId="urn:microsoft.com/office/officeart/2005/8/layout/orgChart1"/>
    <dgm:cxn modelId="{E56A9F46-618A-4B89-8E6B-60B7C059314C}" type="presParOf" srcId="{B46017BF-D1DE-4E85-BE62-0B8BC8BFBA8E}" destId="{591035A0-48D8-4691-87BD-0AA832392E17}" srcOrd="1" destOrd="0" presId="urn:microsoft.com/office/officeart/2005/8/layout/orgChart1"/>
    <dgm:cxn modelId="{A38D0C11-B962-4403-9E34-70B7443C64DD}" type="presParOf" srcId="{9CF6329C-ADC5-4E37-A7F9-775E9EB7A5E7}" destId="{8D8592C1-57D6-4BC4-9787-A1FD690E2540}" srcOrd="1" destOrd="0" presId="urn:microsoft.com/office/officeart/2005/8/layout/orgChart1"/>
    <dgm:cxn modelId="{966A1AF0-171E-4B2B-834A-8BF3BAFF69DA}" type="presParOf" srcId="{8D8592C1-57D6-4BC4-9787-A1FD690E2540}" destId="{EC750D35-D618-4D15-B101-2D9CD4E3CEFB}" srcOrd="0" destOrd="0" presId="urn:microsoft.com/office/officeart/2005/8/layout/orgChart1"/>
    <dgm:cxn modelId="{8541FDB2-C0F3-4AE0-8C6D-6C43A9606659}" type="presParOf" srcId="{8D8592C1-57D6-4BC4-9787-A1FD690E2540}" destId="{476EE613-835E-4E83-94D0-FCFE2E7EE783}" srcOrd="1" destOrd="0" presId="urn:microsoft.com/office/officeart/2005/8/layout/orgChart1"/>
    <dgm:cxn modelId="{106D1324-B638-4B07-8395-96E1FC537978}" type="presParOf" srcId="{476EE613-835E-4E83-94D0-FCFE2E7EE783}" destId="{3930DB04-9238-47EE-A016-C93BE1FD108E}" srcOrd="0" destOrd="0" presId="urn:microsoft.com/office/officeart/2005/8/layout/orgChart1"/>
    <dgm:cxn modelId="{C96B6418-D643-4A04-9294-689CC650362B}" type="presParOf" srcId="{3930DB04-9238-47EE-A016-C93BE1FD108E}" destId="{663D1CFD-77C8-48D2-B340-CA1B71A20E08}" srcOrd="0" destOrd="0" presId="urn:microsoft.com/office/officeart/2005/8/layout/orgChart1"/>
    <dgm:cxn modelId="{4F392C7F-58EC-482F-872B-F28D093FA207}" type="presParOf" srcId="{3930DB04-9238-47EE-A016-C93BE1FD108E}" destId="{DCE257BB-B45B-48E6-B772-4239C3EF4157}" srcOrd="1" destOrd="0" presId="urn:microsoft.com/office/officeart/2005/8/layout/orgChart1"/>
    <dgm:cxn modelId="{3A3E9401-4F61-44F1-8EF9-75A9DFDD0BE6}" type="presParOf" srcId="{476EE613-835E-4E83-94D0-FCFE2E7EE783}" destId="{92B6F0CD-90E5-4665-BAF1-6F6896088692}" srcOrd="1" destOrd="0" presId="urn:microsoft.com/office/officeart/2005/8/layout/orgChart1"/>
    <dgm:cxn modelId="{4CD6F51B-8279-40D4-A34F-DFF6BCED4947}" type="presParOf" srcId="{92B6F0CD-90E5-4665-BAF1-6F6896088692}" destId="{3BE3B544-FACA-420E-AEF6-FA4D554D7863}" srcOrd="0" destOrd="0" presId="urn:microsoft.com/office/officeart/2005/8/layout/orgChart1"/>
    <dgm:cxn modelId="{9E800CCC-9949-45B5-93AD-BACE1E549AC1}" type="presParOf" srcId="{92B6F0CD-90E5-4665-BAF1-6F6896088692}" destId="{1C7E97E6-A962-4EE6-B097-4F8E501D9103}" srcOrd="1" destOrd="0" presId="urn:microsoft.com/office/officeart/2005/8/layout/orgChart1"/>
    <dgm:cxn modelId="{71A739E8-C764-479E-BD40-6CAC87DAE830}" type="presParOf" srcId="{1C7E97E6-A962-4EE6-B097-4F8E501D9103}" destId="{B5D1F4FB-5DDC-414E-870B-9310ADC132AD}" srcOrd="0" destOrd="0" presId="urn:microsoft.com/office/officeart/2005/8/layout/orgChart1"/>
    <dgm:cxn modelId="{AF8CB8BE-B609-4BA9-87F4-6BAD8A5993B0}" type="presParOf" srcId="{B5D1F4FB-5DDC-414E-870B-9310ADC132AD}" destId="{74BE4AF2-174D-4EFE-822F-DEA2673238BD}" srcOrd="0" destOrd="0" presId="urn:microsoft.com/office/officeart/2005/8/layout/orgChart1"/>
    <dgm:cxn modelId="{2243B854-1C07-452E-A61A-4420D24784A8}" type="presParOf" srcId="{B5D1F4FB-5DDC-414E-870B-9310ADC132AD}" destId="{AE42DC91-6BBE-480D-B560-3733D4CA6E34}" srcOrd="1" destOrd="0" presId="urn:microsoft.com/office/officeart/2005/8/layout/orgChart1"/>
    <dgm:cxn modelId="{8A12C8C0-2578-45E7-85AF-3FE4948BF8B9}" type="presParOf" srcId="{1C7E97E6-A962-4EE6-B097-4F8E501D9103}" destId="{D2D0A420-579E-4C0A-AAFE-BBA3CFCFEB80}" srcOrd="1" destOrd="0" presId="urn:microsoft.com/office/officeart/2005/8/layout/orgChart1"/>
    <dgm:cxn modelId="{211F002A-5553-4163-8913-BA7DBC530256}" type="presParOf" srcId="{D2D0A420-579E-4C0A-AAFE-BBA3CFCFEB80}" destId="{56A69B4C-DD46-4973-B2C4-4341FD29D548}" srcOrd="0" destOrd="0" presId="urn:microsoft.com/office/officeart/2005/8/layout/orgChart1"/>
    <dgm:cxn modelId="{6082F79A-A912-4613-B2A7-03EAD3FDE7DB}" type="presParOf" srcId="{D2D0A420-579E-4C0A-AAFE-BBA3CFCFEB80}" destId="{F7CC72E0-11E9-4C1B-B6DC-DEA2C1665F7A}" srcOrd="1" destOrd="0" presId="urn:microsoft.com/office/officeart/2005/8/layout/orgChart1"/>
    <dgm:cxn modelId="{FC1DFD44-5CBD-435D-A03F-F52A50D63A51}" type="presParOf" srcId="{F7CC72E0-11E9-4C1B-B6DC-DEA2C1665F7A}" destId="{F5479149-6411-416B-A594-E458627F1071}" srcOrd="0" destOrd="0" presId="urn:microsoft.com/office/officeart/2005/8/layout/orgChart1"/>
    <dgm:cxn modelId="{4F3BF240-539E-4359-935D-F8FB074A01A5}" type="presParOf" srcId="{F5479149-6411-416B-A594-E458627F1071}" destId="{751350E1-4D1B-4693-B308-C67F15DA510C}" srcOrd="0" destOrd="0" presId="urn:microsoft.com/office/officeart/2005/8/layout/orgChart1"/>
    <dgm:cxn modelId="{6C04B51E-8FE1-4026-865F-AFD47ECD713D}" type="presParOf" srcId="{F5479149-6411-416B-A594-E458627F1071}" destId="{F6DA932F-59B3-45F5-B2E0-6C6120AB406A}" srcOrd="1" destOrd="0" presId="urn:microsoft.com/office/officeart/2005/8/layout/orgChart1"/>
    <dgm:cxn modelId="{ABBF74E4-D73F-461B-A62B-4128E704FABE}" type="presParOf" srcId="{F7CC72E0-11E9-4C1B-B6DC-DEA2C1665F7A}" destId="{9E756705-26B0-4815-BA3D-5527C5121BE9}" srcOrd="1" destOrd="0" presId="urn:microsoft.com/office/officeart/2005/8/layout/orgChart1"/>
    <dgm:cxn modelId="{65BF2B2E-1AB7-44DD-BA4F-485A08A34E1D}" type="presParOf" srcId="{9E756705-26B0-4815-BA3D-5527C5121BE9}" destId="{668FA311-A90C-4A4C-A657-F0E0E0B668D2}" srcOrd="0" destOrd="0" presId="urn:microsoft.com/office/officeart/2005/8/layout/orgChart1"/>
    <dgm:cxn modelId="{281BE829-6950-4AF6-B721-D7CF15B872CC}" type="presParOf" srcId="{9E756705-26B0-4815-BA3D-5527C5121BE9}" destId="{74BA98FE-BB32-4FA7-B1B8-430EE0EB804C}" srcOrd="1" destOrd="0" presId="urn:microsoft.com/office/officeart/2005/8/layout/orgChart1"/>
    <dgm:cxn modelId="{52D2AF1A-D12D-44D9-8C37-6B1619210DB2}" type="presParOf" srcId="{74BA98FE-BB32-4FA7-B1B8-430EE0EB804C}" destId="{C03A1380-EE49-4DA2-8E1C-DBA13B34FA8D}" srcOrd="0" destOrd="0" presId="urn:microsoft.com/office/officeart/2005/8/layout/orgChart1"/>
    <dgm:cxn modelId="{4FE69F88-846F-424C-B040-48849441BCE0}" type="presParOf" srcId="{C03A1380-EE49-4DA2-8E1C-DBA13B34FA8D}" destId="{1BD8A832-33BF-4A54-B5EB-EB999F08F31B}" srcOrd="0" destOrd="0" presId="urn:microsoft.com/office/officeart/2005/8/layout/orgChart1"/>
    <dgm:cxn modelId="{A12ECA32-507D-4E0B-BA63-7BB2123719A1}" type="presParOf" srcId="{C03A1380-EE49-4DA2-8E1C-DBA13B34FA8D}" destId="{C3F38142-A62E-41AC-ADB9-5F50DF630AC9}" srcOrd="1" destOrd="0" presId="urn:microsoft.com/office/officeart/2005/8/layout/orgChart1"/>
    <dgm:cxn modelId="{9DFFE23D-7288-4303-A74B-2086BF82944F}" type="presParOf" srcId="{74BA98FE-BB32-4FA7-B1B8-430EE0EB804C}" destId="{226E9034-C826-4E3D-9CF5-5D8876B64683}" srcOrd="1" destOrd="0" presId="urn:microsoft.com/office/officeart/2005/8/layout/orgChart1"/>
    <dgm:cxn modelId="{1A64A390-451B-474D-A8D8-8132C86AC116}" type="presParOf" srcId="{74BA98FE-BB32-4FA7-B1B8-430EE0EB804C}" destId="{8386B589-8E3A-43D6-A6C6-61EA84800616}" srcOrd="2" destOrd="0" presId="urn:microsoft.com/office/officeart/2005/8/layout/orgChart1"/>
    <dgm:cxn modelId="{E5E7383D-92A7-4C58-BD89-A5003D052862}" type="presParOf" srcId="{F7CC72E0-11E9-4C1B-B6DC-DEA2C1665F7A}" destId="{80EE81E8-3982-45BC-96D5-90FC4992D2E2}" srcOrd="2" destOrd="0" presId="urn:microsoft.com/office/officeart/2005/8/layout/orgChart1"/>
    <dgm:cxn modelId="{622164B7-B560-404F-AA99-772D54EAB6C7}" type="presParOf" srcId="{1C7E97E6-A962-4EE6-B097-4F8E501D9103}" destId="{D2FDD25A-A1BB-462E-98D4-1E3523DE2F2F}" srcOrd="2" destOrd="0" presId="urn:microsoft.com/office/officeart/2005/8/layout/orgChart1"/>
    <dgm:cxn modelId="{43138FD5-4199-449F-9519-72E56DB8A2D1}" type="presParOf" srcId="{92B6F0CD-90E5-4665-BAF1-6F6896088692}" destId="{4466B640-46CE-4DBA-9290-3B3F632829B0}" srcOrd="2" destOrd="0" presId="urn:microsoft.com/office/officeart/2005/8/layout/orgChart1"/>
    <dgm:cxn modelId="{5D9471A1-672F-4AC6-B87E-FB95E343C076}" type="presParOf" srcId="{92B6F0CD-90E5-4665-BAF1-6F6896088692}" destId="{1E5BE419-D2C6-4991-B714-9B4270128DB5}" srcOrd="3" destOrd="0" presId="urn:microsoft.com/office/officeart/2005/8/layout/orgChart1"/>
    <dgm:cxn modelId="{DEC45CEE-B8B3-4072-A708-B78057A69AF8}" type="presParOf" srcId="{1E5BE419-D2C6-4991-B714-9B4270128DB5}" destId="{4A6646B7-9E4D-493C-B94A-95A2C3C442DA}" srcOrd="0" destOrd="0" presId="urn:microsoft.com/office/officeart/2005/8/layout/orgChart1"/>
    <dgm:cxn modelId="{7669573F-F621-42F2-BAAC-D1447111D448}" type="presParOf" srcId="{4A6646B7-9E4D-493C-B94A-95A2C3C442DA}" destId="{2A16963F-35BE-414D-B849-EEE588ED6BD1}" srcOrd="0" destOrd="0" presId="urn:microsoft.com/office/officeart/2005/8/layout/orgChart1"/>
    <dgm:cxn modelId="{92981366-46C3-4119-A467-381E36BD9003}" type="presParOf" srcId="{4A6646B7-9E4D-493C-B94A-95A2C3C442DA}" destId="{717ACE35-DE35-428F-A87B-60BEEE51D549}" srcOrd="1" destOrd="0" presId="urn:microsoft.com/office/officeart/2005/8/layout/orgChart1"/>
    <dgm:cxn modelId="{61A222AA-AFEE-4053-9CD3-81C85E44C374}" type="presParOf" srcId="{1E5BE419-D2C6-4991-B714-9B4270128DB5}" destId="{20FDBD81-A7FC-4388-8FB0-BEE0781E9155}" srcOrd="1" destOrd="0" presId="urn:microsoft.com/office/officeart/2005/8/layout/orgChart1"/>
    <dgm:cxn modelId="{8975ED3A-A616-42EC-A4E3-8C711C0F9343}" type="presParOf" srcId="{1E5BE419-D2C6-4991-B714-9B4270128DB5}" destId="{FDFC0E3E-1D9E-4294-92C1-83C518BF13EB}" srcOrd="2" destOrd="0" presId="urn:microsoft.com/office/officeart/2005/8/layout/orgChart1"/>
    <dgm:cxn modelId="{AE8211BF-80B4-4541-89EC-732548AABCD4}" type="presParOf" srcId="{92B6F0CD-90E5-4665-BAF1-6F6896088692}" destId="{1E23A2D5-AF26-4FBA-8200-3EA46B8FC1F1}" srcOrd="4" destOrd="0" presId="urn:microsoft.com/office/officeart/2005/8/layout/orgChart1"/>
    <dgm:cxn modelId="{D20C32A0-4D18-41C2-8E6A-24BE1B2D22FA}" type="presParOf" srcId="{92B6F0CD-90E5-4665-BAF1-6F6896088692}" destId="{E5108E94-D78A-40AA-8D69-361A0AC14CC0}" srcOrd="5" destOrd="0" presId="urn:microsoft.com/office/officeart/2005/8/layout/orgChart1"/>
    <dgm:cxn modelId="{699A3CB0-FDEC-40CC-ABC2-232FF8B536F8}" type="presParOf" srcId="{E5108E94-D78A-40AA-8D69-361A0AC14CC0}" destId="{69DBF597-97A2-4E37-AC30-912D34FD40A6}" srcOrd="0" destOrd="0" presId="urn:microsoft.com/office/officeart/2005/8/layout/orgChart1"/>
    <dgm:cxn modelId="{90D5F578-8CA9-4F33-931C-FDE0130FAC0B}" type="presParOf" srcId="{69DBF597-97A2-4E37-AC30-912D34FD40A6}" destId="{6EA90565-F406-4F61-BC4E-350F21D138AB}" srcOrd="0" destOrd="0" presId="urn:microsoft.com/office/officeart/2005/8/layout/orgChart1"/>
    <dgm:cxn modelId="{316DE855-A0A8-4B68-8EF6-C5B69362A17B}" type="presParOf" srcId="{69DBF597-97A2-4E37-AC30-912D34FD40A6}" destId="{A83F6A70-1111-4010-874A-655024AE6D11}" srcOrd="1" destOrd="0" presId="urn:microsoft.com/office/officeart/2005/8/layout/orgChart1"/>
    <dgm:cxn modelId="{46ADE44E-DCE9-498A-BF05-CB4CF8C70643}" type="presParOf" srcId="{E5108E94-D78A-40AA-8D69-361A0AC14CC0}" destId="{F7D63459-CB20-4E0C-B0A0-4127FC13C4CB}" srcOrd="1" destOrd="0" presId="urn:microsoft.com/office/officeart/2005/8/layout/orgChart1"/>
    <dgm:cxn modelId="{99AD823A-43BC-4D09-B56A-4AEACB7DE1F3}" type="presParOf" srcId="{E5108E94-D78A-40AA-8D69-361A0AC14CC0}" destId="{B4624098-1037-42AF-B853-FD955DE98B65}" srcOrd="2" destOrd="0" presId="urn:microsoft.com/office/officeart/2005/8/layout/orgChart1"/>
    <dgm:cxn modelId="{C853D1D2-C34A-496D-A3E1-824EF3170551}" type="presParOf" srcId="{476EE613-835E-4E83-94D0-FCFE2E7EE783}" destId="{4CE20522-2006-4654-B01F-32D8EDE49BCE}" srcOrd="2" destOrd="0" presId="urn:microsoft.com/office/officeart/2005/8/layout/orgChart1"/>
    <dgm:cxn modelId="{C784BCE8-3E75-47B1-B585-FA60B4D0987E}" type="presParOf" srcId="{8D8592C1-57D6-4BC4-9787-A1FD690E2540}" destId="{54C5381F-8F01-4042-ACDA-4DA3807902A2}" srcOrd="2" destOrd="0" presId="urn:microsoft.com/office/officeart/2005/8/layout/orgChart1"/>
    <dgm:cxn modelId="{C5F8A8F4-6F5D-43D9-9E8D-9E3FF794042B}" type="presParOf" srcId="{8D8592C1-57D6-4BC4-9787-A1FD690E2540}" destId="{8FDDDDD3-73BA-469F-A8FC-30EE9CD87892}" srcOrd="3" destOrd="0" presId="urn:microsoft.com/office/officeart/2005/8/layout/orgChart1"/>
    <dgm:cxn modelId="{AA87B528-7C9C-45FE-A68E-C0CFA26B33EA}" type="presParOf" srcId="{8FDDDDD3-73BA-469F-A8FC-30EE9CD87892}" destId="{2E80307A-B6CB-478A-973C-067A2302FF84}" srcOrd="0" destOrd="0" presId="urn:microsoft.com/office/officeart/2005/8/layout/orgChart1"/>
    <dgm:cxn modelId="{4D87F5C7-CC78-482F-98A8-2752E96114DB}" type="presParOf" srcId="{2E80307A-B6CB-478A-973C-067A2302FF84}" destId="{A3075355-E1A1-43BF-87B1-7EE861A8DB03}" srcOrd="0" destOrd="0" presId="urn:microsoft.com/office/officeart/2005/8/layout/orgChart1"/>
    <dgm:cxn modelId="{DF797FC5-CB18-4FAF-B84C-93BE867BE6F3}" type="presParOf" srcId="{2E80307A-B6CB-478A-973C-067A2302FF84}" destId="{A7068B3A-3372-48DC-9090-100DE5FD6C2B}" srcOrd="1" destOrd="0" presId="urn:microsoft.com/office/officeart/2005/8/layout/orgChart1"/>
    <dgm:cxn modelId="{57418072-34BC-46D4-ADEB-B550BD892D5C}" type="presParOf" srcId="{8FDDDDD3-73BA-469F-A8FC-30EE9CD87892}" destId="{43CD1472-9227-497A-93CB-D151540A9120}" srcOrd="1" destOrd="0" presId="urn:microsoft.com/office/officeart/2005/8/layout/orgChart1"/>
    <dgm:cxn modelId="{428B8FD6-ACAB-4D8E-9A0A-3FD1F7BF12FC}" type="presParOf" srcId="{8FDDDDD3-73BA-469F-A8FC-30EE9CD87892}" destId="{7F24CD3E-515B-4AF5-82D8-660A9159C74A}" srcOrd="2" destOrd="0" presId="urn:microsoft.com/office/officeart/2005/8/layout/orgChart1"/>
    <dgm:cxn modelId="{DB616B95-2065-48F4-8D8C-47862E98E7E9}" type="presParOf" srcId="{9CF6329C-ADC5-4E37-A7F9-775E9EB7A5E7}" destId="{CA5E918D-5446-4D2E-AB97-69C34B0EFB6F}" srcOrd="2" destOrd="0" presId="urn:microsoft.com/office/officeart/2005/8/layout/orgChart1"/>
    <dgm:cxn modelId="{1F946229-6E55-4649-8C0F-562FD0452CB4}" type="presParOf" srcId="{CA5E918D-5446-4D2E-AB97-69C34B0EFB6F}" destId="{31189609-06C8-4751-B373-B07205A69A6C}" srcOrd="0" destOrd="0" presId="urn:microsoft.com/office/officeart/2005/8/layout/orgChart1"/>
    <dgm:cxn modelId="{19B21ED6-9549-4299-A93E-D807EEB72994}" type="presParOf" srcId="{CA5E918D-5446-4D2E-AB97-69C34B0EFB6F}" destId="{A9B5BE2D-B460-45D7-B015-B9ACC64B644F}" srcOrd="1" destOrd="0" presId="urn:microsoft.com/office/officeart/2005/8/layout/orgChart1"/>
    <dgm:cxn modelId="{7B998CEF-C23D-4377-809C-538443FB3516}" type="presParOf" srcId="{A9B5BE2D-B460-45D7-B015-B9ACC64B644F}" destId="{CBC33CAB-E7A1-4105-ACDF-61A91C6EA52A}" srcOrd="0" destOrd="0" presId="urn:microsoft.com/office/officeart/2005/8/layout/orgChart1"/>
    <dgm:cxn modelId="{CCC80C7F-50E9-4025-88CE-0D8918AF59C7}" type="presParOf" srcId="{CBC33CAB-E7A1-4105-ACDF-61A91C6EA52A}" destId="{96EBDF77-FA8A-407D-84F0-44CBA1D22FE3}" srcOrd="0" destOrd="0" presId="urn:microsoft.com/office/officeart/2005/8/layout/orgChart1"/>
    <dgm:cxn modelId="{CC8344F5-F889-4859-AD71-25154EC8AF1F}" type="presParOf" srcId="{CBC33CAB-E7A1-4105-ACDF-61A91C6EA52A}" destId="{FEB7362D-D997-4723-A87B-D1D6E3D244A3}" srcOrd="1" destOrd="0" presId="urn:microsoft.com/office/officeart/2005/8/layout/orgChart1"/>
    <dgm:cxn modelId="{61208636-03A7-449B-AE76-5621C7D8D79A}" type="presParOf" srcId="{A9B5BE2D-B460-45D7-B015-B9ACC64B644F}" destId="{53F580C7-34DA-4F3C-951D-A4AD3133DB57}" srcOrd="1" destOrd="0" presId="urn:microsoft.com/office/officeart/2005/8/layout/orgChart1"/>
    <dgm:cxn modelId="{DD728734-9774-492F-950D-95CC22806D0F}" type="presParOf" srcId="{A9B5BE2D-B460-45D7-B015-B9ACC64B644F}" destId="{DCEE880C-EA08-45EB-8637-62675D426253}" srcOrd="2" destOrd="0" presId="urn:microsoft.com/office/officeart/2005/8/layout/orgChart1"/>
    <dgm:cxn modelId="{98BCD3C9-43C6-4670-B87F-80A485E3D113}" type="presParOf" srcId="{5FB9001F-1C00-4819-BA7A-F1D600FFE23E}" destId="{3944AA04-B186-497C-A4FC-91C511AD773C}" srcOrd="1" destOrd="0" presId="urn:microsoft.com/office/officeart/2005/8/layout/orgChart1"/>
    <dgm:cxn modelId="{AF663889-2284-40AC-8603-83679DF4D92F}" type="presParOf" srcId="{3944AA04-B186-497C-A4FC-91C511AD773C}" destId="{5142E1CA-27AE-4BCD-80AB-233E3B5666FF}" srcOrd="0" destOrd="0" presId="urn:microsoft.com/office/officeart/2005/8/layout/orgChart1"/>
    <dgm:cxn modelId="{51D31E0F-A1E3-41CC-86DF-AC4178FEFF24}" type="presParOf" srcId="{5142E1CA-27AE-4BCD-80AB-233E3B5666FF}" destId="{89A0274A-85A8-4017-AB3D-6D8FAA487635}" srcOrd="0" destOrd="0" presId="urn:microsoft.com/office/officeart/2005/8/layout/orgChart1"/>
    <dgm:cxn modelId="{8C714820-E1A4-453D-B4BD-0DEAE9C17F6E}" type="presParOf" srcId="{5142E1CA-27AE-4BCD-80AB-233E3B5666FF}" destId="{0DF560ED-B81A-4CE9-A0A4-C3BBE1D4E3F6}" srcOrd="1" destOrd="0" presId="urn:microsoft.com/office/officeart/2005/8/layout/orgChart1"/>
    <dgm:cxn modelId="{DA9408B0-04F6-4C1C-898D-061742787669}" type="presParOf" srcId="{3944AA04-B186-497C-A4FC-91C511AD773C}" destId="{AA9EAA65-246B-4DB5-B042-B22FFCFD3AE3}" srcOrd="1" destOrd="0" presId="urn:microsoft.com/office/officeart/2005/8/layout/orgChart1"/>
    <dgm:cxn modelId="{1B66C560-EB62-4224-AB5C-E6F70BBA12D7}" type="presParOf" srcId="{3944AA04-B186-497C-A4FC-91C511AD773C}" destId="{B080E647-FEC2-489B-9445-5B12C10173C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58AB77-44A2-46DD-B763-8F63847209B0}" type="doc">
      <dgm:prSet loTypeId="urn:microsoft.com/office/officeart/2005/8/layout/hierarchy4" loCatId="hierarchy" qsTypeId="urn:microsoft.com/office/officeart/2005/8/quickstyle/3d3" qsCatId="3D" csTypeId="urn:microsoft.com/office/officeart/2005/8/colors/accent0_2" csCatId="mainScheme" phldr="1"/>
      <dgm:spPr/>
      <dgm:t>
        <a:bodyPr/>
        <a:lstStyle/>
        <a:p>
          <a:endParaRPr lang="en-US"/>
        </a:p>
      </dgm:t>
    </dgm:pt>
    <dgm:pt modelId="{0415A22D-FE7F-4440-A76C-0EF71E600348}">
      <dgm:prSet phldrT="[Text]" custT="1"/>
      <dgm:spPr/>
      <dgm:t>
        <a:bodyPr/>
        <a:lstStyle/>
        <a:p>
          <a:r>
            <a:rPr lang="en-US" sz="1400" dirty="0" smtClean="0">
              <a:latin typeface="+mn-lt"/>
            </a:rPr>
            <a:t>Individual or business submits application</a:t>
          </a:r>
          <a:endParaRPr lang="en-US" sz="1400" dirty="0">
            <a:latin typeface="+mn-lt"/>
          </a:endParaRPr>
        </a:p>
      </dgm:t>
    </dgm:pt>
    <dgm:pt modelId="{2648DE78-FDDE-40EE-A777-A1C8136D50FC}" type="parTrans" cxnId="{0F4A5697-4AB7-4CAC-A8BC-3EA169464C0C}">
      <dgm:prSet/>
      <dgm:spPr/>
      <dgm:t>
        <a:bodyPr/>
        <a:lstStyle/>
        <a:p>
          <a:endParaRPr lang="en-US">
            <a:latin typeface="+mn-lt"/>
          </a:endParaRPr>
        </a:p>
      </dgm:t>
    </dgm:pt>
    <dgm:pt modelId="{27776727-D3E6-4898-A10A-AC831E030DD6}" type="sibTrans" cxnId="{0F4A5697-4AB7-4CAC-A8BC-3EA169464C0C}">
      <dgm:prSet/>
      <dgm:spPr/>
      <dgm:t>
        <a:bodyPr/>
        <a:lstStyle/>
        <a:p>
          <a:endParaRPr lang="en-US">
            <a:latin typeface="+mn-lt"/>
          </a:endParaRPr>
        </a:p>
      </dgm:t>
    </dgm:pt>
    <dgm:pt modelId="{9660FA1E-90CB-45D7-AA79-055E8D3B15AA}">
      <dgm:prSet custT="1"/>
      <dgm:spPr/>
      <dgm:t>
        <a:bodyPr/>
        <a:lstStyle/>
        <a:p>
          <a:r>
            <a:rPr lang="en-US" sz="1400" dirty="0" smtClean="0">
              <a:latin typeface="+mn-lt"/>
            </a:rPr>
            <a:t>District or Regional User receives application </a:t>
          </a:r>
          <a:r>
            <a:rPr lang="en-US" sz="1400" smtClean="0">
              <a:latin typeface="+mn-lt"/>
            </a:rPr>
            <a:t>and </a:t>
          </a:r>
          <a:r>
            <a:rPr lang="en-US" sz="1400" smtClean="0">
              <a:latin typeface="+mn-lt"/>
            </a:rPr>
            <a:t>completes/verifies </a:t>
          </a:r>
          <a:r>
            <a:rPr lang="en-US" sz="1400" dirty="0" smtClean="0">
              <a:latin typeface="+mn-lt"/>
            </a:rPr>
            <a:t>remaining fields.  Approval or review of technical aspects of project / cost estimate</a:t>
          </a:r>
          <a:endParaRPr lang="en-US" sz="1400" dirty="0">
            <a:latin typeface="+mn-lt"/>
          </a:endParaRPr>
        </a:p>
      </dgm:t>
    </dgm:pt>
    <dgm:pt modelId="{4EDEBDC1-0156-4F60-AE02-0C0F3D84233B}" type="parTrans" cxnId="{1673E04B-9E1C-4740-8DF4-C021B867D33E}">
      <dgm:prSet/>
      <dgm:spPr/>
      <dgm:t>
        <a:bodyPr/>
        <a:lstStyle/>
        <a:p>
          <a:endParaRPr lang="en-US">
            <a:latin typeface="+mn-lt"/>
          </a:endParaRPr>
        </a:p>
      </dgm:t>
    </dgm:pt>
    <dgm:pt modelId="{37EFEA9C-465C-41CD-AD8F-4947DB5F8520}" type="sibTrans" cxnId="{1673E04B-9E1C-4740-8DF4-C021B867D33E}">
      <dgm:prSet/>
      <dgm:spPr/>
      <dgm:t>
        <a:bodyPr/>
        <a:lstStyle/>
        <a:p>
          <a:endParaRPr lang="en-US">
            <a:latin typeface="+mn-lt"/>
          </a:endParaRPr>
        </a:p>
      </dgm:t>
    </dgm:pt>
    <dgm:pt modelId="{265B5A4C-5EB3-4202-8098-C04A92AD44B6}">
      <dgm:prSet custT="1"/>
      <dgm:spPr/>
      <dgm:t>
        <a:bodyPr/>
        <a:lstStyle/>
        <a:p>
          <a:r>
            <a:rPr lang="en-US" sz="1400" dirty="0" smtClean="0">
              <a:latin typeface="+mn-lt"/>
            </a:rPr>
            <a:t>Assign / </a:t>
          </a:r>
          <a:r>
            <a:rPr lang="en-US" sz="1400" dirty="0" smtClean="0">
              <a:latin typeface="+mn-lt"/>
            </a:rPr>
            <a:t>Verification </a:t>
          </a:r>
          <a:r>
            <a:rPr lang="en-US" sz="1400" dirty="0" smtClean="0">
              <a:latin typeface="+mn-lt"/>
            </a:rPr>
            <a:t>of sub account (program) by district or regional unit  </a:t>
          </a:r>
          <a:endParaRPr lang="en-US" sz="1400" dirty="0">
            <a:latin typeface="+mn-lt"/>
          </a:endParaRPr>
        </a:p>
      </dgm:t>
    </dgm:pt>
    <dgm:pt modelId="{D8E1DE73-AB17-4D9C-A837-010E78D94FC4}" type="parTrans" cxnId="{5C2981A9-8CF9-468A-9A9E-735CF93E18E5}">
      <dgm:prSet/>
      <dgm:spPr/>
      <dgm:t>
        <a:bodyPr/>
        <a:lstStyle/>
        <a:p>
          <a:endParaRPr lang="en-US">
            <a:latin typeface="+mn-lt"/>
          </a:endParaRPr>
        </a:p>
      </dgm:t>
    </dgm:pt>
    <dgm:pt modelId="{9D71FFFC-B839-42A4-990F-1AE343ADD317}" type="sibTrans" cxnId="{5C2981A9-8CF9-468A-9A9E-735CF93E18E5}">
      <dgm:prSet/>
      <dgm:spPr/>
      <dgm:t>
        <a:bodyPr/>
        <a:lstStyle/>
        <a:p>
          <a:endParaRPr lang="en-US">
            <a:latin typeface="+mn-lt"/>
          </a:endParaRPr>
        </a:p>
      </dgm:t>
    </dgm:pt>
    <dgm:pt modelId="{65104944-E09E-4E52-A4FD-579F802DFC9B}">
      <dgm:prSet custT="1"/>
      <dgm:spPr/>
      <dgm:t>
        <a:bodyPr/>
        <a:lstStyle/>
        <a:p>
          <a:r>
            <a:rPr lang="en-US" sz="1400" dirty="0" smtClean="0">
              <a:latin typeface="+mn-lt"/>
            </a:rPr>
            <a:t>Final approval by district or regional unit </a:t>
          </a:r>
        </a:p>
      </dgm:t>
    </dgm:pt>
    <dgm:pt modelId="{BA844015-9BF5-4839-AB73-95CCEA7E94C4}" type="parTrans" cxnId="{E94B4A7E-A1DA-4568-9722-AEAA5557EA5B}">
      <dgm:prSet/>
      <dgm:spPr/>
      <dgm:t>
        <a:bodyPr/>
        <a:lstStyle/>
        <a:p>
          <a:endParaRPr lang="en-US">
            <a:latin typeface="+mn-lt"/>
          </a:endParaRPr>
        </a:p>
      </dgm:t>
    </dgm:pt>
    <dgm:pt modelId="{30B7E404-6708-452A-AD45-390B32663A2C}" type="sibTrans" cxnId="{E94B4A7E-A1DA-4568-9722-AEAA5557EA5B}">
      <dgm:prSet/>
      <dgm:spPr/>
      <dgm:t>
        <a:bodyPr/>
        <a:lstStyle/>
        <a:p>
          <a:endParaRPr lang="en-US">
            <a:latin typeface="+mn-lt"/>
          </a:endParaRPr>
        </a:p>
      </dgm:t>
    </dgm:pt>
    <dgm:pt modelId="{CD784541-1FD5-4B0C-A2F1-FAFAA494C54B}">
      <dgm:prSet custT="1"/>
      <dgm:spPr/>
      <dgm:t>
        <a:bodyPr/>
        <a:lstStyle/>
        <a:p>
          <a:r>
            <a:rPr lang="en-US" sz="1400" dirty="0" smtClean="0">
              <a:latin typeface="+mn-lt"/>
            </a:rPr>
            <a:t>Funds Obligated</a:t>
          </a:r>
          <a:endParaRPr lang="en-US" sz="1400" dirty="0">
            <a:latin typeface="+mn-lt"/>
          </a:endParaRPr>
        </a:p>
      </dgm:t>
    </dgm:pt>
    <dgm:pt modelId="{EF99FC90-44C7-41C6-BF92-E142CE109B4E}" type="parTrans" cxnId="{BC91AD33-242D-4BAE-B694-9D7D197F94FF}">
      <dgm:prSet/>
      <dgm:spPr/>
      <dgm:t>
        <a:bodyPr/>
        <a:lstStyle/>
        <a:p>
          <a:endParaRPr lang="en-US">
            <a:latin typeface="+mn-lt"/>
          </a:endParaRPr>
        </a:p>
      </dgm:t>
    </dgm:pt>
    <dgm:pt modelId="{7FD4BA26-C752-41A9-BC99-2AB7D2A571F8}" type="sibTrans" cxnId="{BC91AD33-242D-4BAE-B694-9D7D197F94FF}">
      <dgm:prSet/>
      <dgm:spPr/>
      <dgm:t>
        <a:bodyPr/>
        <a:lstStyle/>
        <a:p>
          <a:endParaRPr lang="en-US">
            <a:latin typeface="+mn-lt"/>
          </a:endParaRPr>
        </a:p>
      </dgm:t>
    </dgm:pt>
    <dgm:pt modelId="{7F1DA113-BA43-4CA5-859B-297CDF18CA5F}">
      <dgm:prSet custT="1"/>
      <dgm:spPr/>
      <dgm:t>
        <a:bodyPr/>
        <a:lstStyle/>
        <a:p>
          <a:r>
            <a:rPr lang="en-US" sz="1400" dirty="0" smtClean="0">
              <a:latin typeface="+mn-lt"/>
            </a:rPr>
            <a:t>Work complete and data is entered into system by district or regional unit </a:t>
          </a:r>
          <a:endParaRPr lang="en-US" sz="1400" dirty="0">
            <a:latin typeface="+mn-lt"/>
          </a:endParaRPr>
        </a:p>
      </dgm:t>
    </dgm:pt>
    <dgm:pt modelId="{4C6673E0-944F-4CF1-8F9F-1C19D2ABEA7D}" type="parTrans" cxnId="{E068636A-7DD0-40A3-BCE0-170F4F3EEEB0}">
      <dgm:prSet/>
      <dgm:spPr/>
      <dgm:t>
        <a:bodyPr/>
        <a:lstStyle/>
        <a:p>
          <a:endParaRPr lang="en-US">
            <a:latin typeface="+mn-lt"/>
          </a:endParaRPr>
        </a:p>
      </dgm:t>
    </dgm:pt>
    <dgm:pt modelId="{D65CE763-5C2B-42E6-9A9A-78A5A5A71865}" type="sibTrans" cxnId="{E068636A-7DD0-40A3-BCE0-170F4F3EEEB0}">
      <dgm:prSet/>
      <dgm:spPr/>
      <dgm:t>
        <a:bodyPr/>
        <a:lstStyle/>
        <a:p>
          <a:endParaRPr lang="en-US">
            <a:latin typeface="+mn-lt"/>
          </a:endParaRPr>
        </a:p>
      </dgm:t>
    </dgm:pt>
    <dgm:pt modelId="{BEBA2C17-2ACB-42E8-82AE-9B5C254DD2A6}">
      <dgm:prSet custT="1"/>
      <dgm:spPr/>
      <dgm:t>
        <a:bodyPr/>
        <a:lstStyle/>
        <a:p>
          <a:r>
            <a:rPr lang="en-US" sz="1400" dirty="0" smtClean="0">
              <a:latin typeface="+mn-lt"/>
            </a:rPr>
            <a:t>Individual  or </a:t>
          </a:r>
          <a:r>
            <a:rPr lang="en-US" sz="1400" smtClean="0">
              <a:latin typeface="+mn-lt"/>
            </a:rPr>
            <a:t>business reviews data </a:t>
          </a:r>
          <a:r>
            <a:rPr lang="en-US" sz="1400" dirty="0" smtClean="0">
              <a:latin typeface="+mn-lt"/>
            </a:rPr>
            <a:t>entered by district or regional unit </a:t>
          </a:r>
          <a:endParaRPr lang="en-US" sz="1400" dirty="0">
            <a:latin typeface="+mn-lt"/>
          </a:endParaRPr>
        </a:p>
      </dgm:t>
    </dgm:pt>
    <dgm:pt modelId="{F5426412-7B26-4C3A-ABE1-A6ACE10C99B0}" type="parTrans" cxnId="{28640909-4A13-47D0-B586-1C2C22D1C2CD}">
      <dgm:prSet/>
      <dgm:spPr/>
      <dgm:t>
        <a:bodyPr/>
        <a:lstStyle/>
        <a:p>
          <a:endParaRPr lang="en-US">
            <a:latin typeface="+mn-lt"/>
          </a:endParaRPr>
        </a:p>
      </dgm:t>
    </dgm:pt>
    <dgm:pt modelId="{28FE9ABD-11F9-4564-9091-4C37F1724382}" type="sibTrans" cxnId="{28640909-4A13-47D0-B586-1C2C22D1C2CD}">
      <dgm:prSet/>
      <dgm:spPr/>
      <dgm:t>
        <a:bodyPr/>
        <a:lstStyle/>
        <a:p>
          <a:endParaRPr lang="en-US">
            <a:latin typeface="+mn-lt"/>
          </a:endParaRPr>
        </a:p>
      </dgm:t>
    </dgm:pt>
    <dgm:pt modelId="{B0DC96AD-D5EA-40EA-A114-70FD27162832}">
      <dgm:prSet custT="1"/>
      <dgm:spPr/>
      <dgm:t>
        <a:bodyPr/>
        <a:lstStyle/>
        <a:p>
          <a:r>
            <a:rPr lang="en-US" sz="1400" dirty="0" smtClean="0">
              <a:latin typeface="+mn-lt"/>
            </a:rPr>
            <a:t>District or regional unit  approves claim for payment</a:t>
          </a:r>
          <a:endParaRPr lang="en-US" sz="1400" dirty="0">
            <a:latin typeface="+mn-lt"/>
          </a:endParaRPr>
        </a:p>
      </dgm:t>
    </dgm:pt>
    <dgm:pt modelId="{98A4B3FE-CF57-47C8-8B74-3EAAD68AD447}" type="parTrans" cxnId="{CA3BE440-4705-4CC4-8BF8-BDE457E5DD47}">
      <dgm:prSet/>
      <dgm:spPr/>
      <dgm:t>
        <a:bodyPr/>
        <a:lstStyle/>
        <a:p>
          <a:endParaRPr lang="en-US">
            <a:latin typeface="+mn-lt"/>
          </a:endParaRPr>
        </a:p>
      </dgm:t>
    </dgm:pt>
    <dgm:pt modelId="{74548579-6076-4D90-ACFA-F7DD9449992C}" type="sibTrans" cxnId="{CA3BE440-4705-4CC4-8BF8-BDE457E5DD47}">
      <dgm:prSet/>
      <dgm:spPr/>
      <dgm:t>
        <a:bodyPr/>
        <a:lstStyle/>
        <a:p>
          <a:endParaRPr lang="en-US">
            <a:latin typeface="+mn-lt"/>
          </a:endParaRPr>
        </a:p>
      </dgm:t>
    </dgm:pt>
    <dgm:pt modelId="{9117E0B6-7AD6-455B-B142-AA8564575EC5}">
      <dgm:prSet custT="1"/>
      <dgm:spPr/>
      <dgm:t>
        <a:bodyPr/>
        <a:lstStyle/>
        <a:p>
          <a:r>
            <a:rPr lang="en-US" sz="1400" dirty="0" smtClean="0">
              <a:latin typeface="+mn-lt"/>
            </a:rPr>
            <a:t>Funds show as spent and claim is paid (connection to state I3 system)</a:t>
          </a:r>
          <a:endParaRPr lang="en-US" sz="1400" dirty="0">
            <a:latin typeface="+mn-lt"/>
          </a:endParaRPr>
        </a:p>
      </dgm:t>
    </dgm:pt>
    <dgm:pt modelId="{EBAFB607-9CFC-454D-8F09-A0A34AF868E5}" type="parTrans" cxnId="{E6E6FC42-F259-4762-BDA0-A326D44E041C}">
      <dgm:prSet/>
      <dgm:spPr/>
      <dgm:t>
        <a:bodyPr/>
        <a:lstStyle/>
        <a:p>
          <a:endParaRPr lang="en-US">
            <a:latin typeface="+mn-lt"/>
          </a:endParaRPr>
        </a:p>
      </dgm:t>
    </dgm:pt>
    <dgm:pt modelId="{3B326F70-CE05-4619-B5CC-DB2760E0E51C}" type="sibTrans" cxnId="{E6E6FC42-F259-4762-BDA0-A326D44E041C}">
      <dgm:prSet/>
      <dgm:spPr/>
      <dgm:t>
        <a:bodyPr/>
        <a:lstStyle/>
        <a:p>
          <a:endParaRPr lang="en-US">
            <a:latin typeface="+mn-lt"/>
          </a:endParaRPr>
        </a:p>
      </dgm:t>
    </dgm:pt>
    <dgm:pt modelId="{646BE29F-BA57-4048-8390-F33A08A6247E}" type="pres">
      <dgm:prSet presAssocID="{4C58AB77-44A2-46DD-B763-8F63847209B0}" presName="Name0" presStyleCnt="0">
        <dgm:presLayoutVars>
          <dgm:chPref val="1"/>
          <dgm:dir/>
          <dgm:animOne val="branch"/>
          <dgm:animLvl val="lvl"/>
          <dgm:resizeHandles/>
        </dgm:presLayoutVars>
      </dgm:prSet>
      <dgm:spPr/>
      <dgm:t>
        <a:bodyPr/>
        <a:lstStyle/>
        <a:p>
          <a:endParaRPr lang="en-US"/>
        </a:p>
      </dgm:t>
    </dgm:pt>
    <dgm:pt modelId="{7592246C-95FE-4B7C-AF75-FD1711552864}" type="pres">
      <dgm:prSet presAssocID="{0415A22D-FE7F-4440-A76C-0EF71E600348}" presName="vertOne" presStyleCnt="0"/>
      <dgm:spPr/>
      <dgm:t>
        <a:bodyPr/>
        <a:lstStyle/>
        <a:p>
          <a:endParaRPr lang="en-US"/>
        </a:p>
      </dgm:t>
    </dgm:pt>
    <dgm:pt modelId="{5A6886A6-0F89-4B1A-91DC-1E2155D4040A}" type="pres">
      <dgm:prSet presAssocID="{0415A22D-FE7F-4440-A76C-0EF71E600348}" presName="txOne" presStyleLbl="node0" presStyleIdx="0" presStyleCnt="1">
        <dgm:presLayoutVars>
          <dgm:chPref val="3"/>
        </dgm:presLayoutVars>
      </dgm:prSet>
      <dgm:spPr/>
      <dgm:t>
        <a:bodyPr/>
        <a:lstStyle/>
        <a:p>
          <a:endParaRPr lang="en-US"/>
        </a:p>
      </dgm:t>
    </dgm:pt>
    <dgm:pt modelId="{085CDD51-1D8A-44C2-B260-8631195E7AE4}" type="pres">
      <dgm:prSet presAssocID="{0415A22D-FE7F-4440-A76C-0EF71E600348}" presName="parTransOne" presStyleCnt="0"/>
      <dgm:spPr/>
      <dgm:t>
        <a:bodyPr/>
        <a:lstStyle/>
        <a:p>
          <a:endParaRPr lang="en-US"/>
        </a:p>
      </dgm:t>
    </dgm:pt>
    <dgm:pt modelId="{04CB579B-8F8D-4443-AC4B-C136A1E6273B}" type="pres">
      <dgm:prSet presAssocID="{0415A22D-FE7F-4440-A76C-0EF71E600348}" presName="horzOne" presStyleCnt="0"/>
      <dgm:spPr/>
      <dgm:t>
        <a:bodyPr/>
        <a:lstStyle/>
        <a:p>
          <a:endParaRPr lang="en-US"/>
        </a:p>
      </dgm:t>
    </dgm:pt>
    <dgm:pt modelId="{5BC246AC-3FB6-4818-80C0-E7A8D4E35C4C}" type="pres">
      <dgm:prSet presAssocID="{9660FA1E-90CB-45D7-AA79-055E8D3B15AA}" presName="vertTwo" presStyleCnt="0"/>
      <dgm:spPr/>
      <dgm:t>
        <a:bodyPr/>
        <a:lstStyle/>
        <a:p>
          <a:endParaRPr lang="en-US"/>
        </a:p>
      </dgm:t>
    </dgm:pt>
    <dgm:pt modelId="{319DAD47-4851-4B40-A64E-FDB17619EFDE}" type="pres">
      <dgm:prSet presAssocID="{9660FA1E-90CB-45D7-AA79-055E8D3B15AA}" presName="txTwo" presStyleLbl="node2" presStyleIdx="0" presStyleCnt="1">
        <dgm:presLayoutVars>
          <dgm:chPref val="3"/>
        </dgm:presLayoutVars>
      </dgm:prSet>
      <dgm:spPr/>
      <dgm:t>
        <a:bodyPr/>
        <a:lstStyle/>
        <a:p>
          <a:endParaRPr lang="en-US"/>
        </a:p>
      </dgm:t>
    </dgm:pt>
    <dgm:pt modelId="{8598EF81-BD80-412B-8B18-CFF6EB973E38}" type="pres">
      <dgm:prSet presAssocID="{9660FA1E-90CB-45D7-AA79-055E8D3B15AA}" presName="parTransTwo" presStyleCnt="0"/>
      <dgm:spPr/>
      <dgm:t>
        <a:bodyPr/>
        <a:lstStyle/>
        <a:p>
          <a:endParaRPr lang="en-US"/>
        </a:p>
      </dgm:t>
    </dgm:pt>
    <dgm:pt modelId="{372CD56B-B565-4688-98E4-B771B516F86D}" type="pres">
      <dgm:prSet presAssocID="{9660FA1E-90CB-45D7-AA79-055E8D3B15AA}" presName="horzTwo" presStyleCnt="0"/>
      <dgm:spPr/>
      <dgm:t>
        <a:bodyPr/>
        <a:lstStyle/>
        <a:p>
          <a:endParaRPr lang="en-US"/>
        </a:p>
      </dgm:t>
    </dgm:pt>
    <dgm:pt modelId="{A12B5DB1-8858-49ED-8662-8C6B1C70E7AE}" type="pres">
      <dgm:prSet presAssocID="{265B5A4C-5EB3-4202-8098-C04A92AD44B6}" presName="vertThree" presStyleCnt="0"/>
      <dgm:spPr/>
    </dgm:pt>
    <dgm:pt modelId="{4CD65B91-F779-421F-BF2C-3255C52BD8C5}" type="pres">
      <dgm:prSet presAssocID="{265B5A4C-5EB3-4202-8098-C04A92AD44B6}" presName="txThree" presStyleLbl="node3" presStyleIdx="0" presStyleCnt="1">
        <dgm:presLayoutVars>
          <dgm:chPref val="3"/>
        </dgm:presLayoutVars>
      </dgm:prSet>
      <dgm:spPr/>
      <dgm:t>
        <a:bodyPr/>
        <a:lstStyle/>
        <a:p>
          <a:endParaRPr lang="en-US"/>
        </a:p>
      </dgm:t>
    </dgm:pt>
    <dgm:pt modelId="{4897DD90-6BB3-47AD-8E34-EB7D691A1B62}" type="pres">
      <dgm:prSet presAssocID="{265B5A4C-5EB3-4202-8098-C04A92AD44B6}" presName="parTransThree" presStyleCnt="0"/>
      <dgm:spPr/>
    </dgm:pt>
    <dgm:pt modelId="{A0EF7D94-9D75-4C71-AA3C-AEFEC5C046B4}" type="pres">
      <dgm:prSet presAssocID="{265B5A4C-5EB3-4202-8098-C04A92AD44B6}" presName="horzThree" presStyleCnt="0"/>
      <dgm:spPr/>
    </dgm:pt>
    <dgm:pt modelId="{3783F30D-6DAE-43A9-B299-4B5EC0C60245}" type="pres">
      <dgm:prSet presAssocID="{65104944-E09E-4E52-A4FD-579F802DFC9B}" presName="vertFour" presStyleCnt="0">
        <dgm:presLayoutVars>
          <dgm:chPref val="3"/>
        </dgm:presLayoutVars>
      </dgm:prSet>
      <dgm:spPr/>
      <dgm:t>
        <a:bodyPr/>
        <a:lstStyle/>
        <a:p>
          <a:endParaRPr lang="en-US"/>
        </a:p>
      </dgm:t>
    </dgm:pt>
    <dgm:pt modelId="{0AA70F18-54C1-409B-BFB3-FBA8A0C32F64}" type="pres">
      <dgm:prSet presAssocID="{65104944-E09E-4E52-A4FD-579F802DFC9B}" presName="txFour" presStyleLbl="node4" presStyleIdx="0" presStyleCnt="6" custLinFactNeighborX="1035" custLinFactNeighborY="-8248">
        <dgm:presLayoutVars>
          <dgm:chPref val="3"/>
        </dgm:presLayoutVars>
      </dgm:prSet>
      <dgm:spPr/>
      <dgm:t>
        <a:bodyPr/>
        <a:lstStyle/>
        <a:p>
          <a:endParaRPr lang="en-US"/>
        </a:p>
      </dgm:t>
    </dgm:pt>
    <dgm:pt modelId="{BA6CC1E2-2911-492C-8583-E71D17AFFCAD}" type="pres">
      <dgm:prSet presAssocID="{65104944-E09E-4E52-A4FD-579F802DFC9B}" presName="parTransFour" presStyleCnt="0"/>
      <dgm:spPr/>
      <dgm:t>
        <a:bodyPr/>
        <a:lstStyle/>
        <a:p>
          <a:endParaRPr lang="en-US"/>
        </a:p>
      </dgm:t>
    </dgm:pt>
    <dgm:pt modelId="{325389A3-6DE1-4245-B1BB-55A67629FDC3}" type="pres">
      <dgm:prSet presAssocID="{65104944-E09E-4E52-A4FD-579F802DFC9B}" presName="horzFour" presStyleCnt="0"/>
      <dgm:spPr/>
      <dgm:t>
        <a:bodyPr/>
        <a:lstStyle/>
        <a:p>
          <a:endParaRPr lang="en-US"/>
        </a:p>
      </dgm:t>
    </dgm:pt>
    <dgm:pt modelId="{5C09A54B-543F-48EA-8BDC-E7C7938D2650}" type="pres">
      <dgm:prSet presAssocID="{CD784541-1FD5-4B0C-A2F1-FAFAA494C54B}" presName="vertFour" presStyleCnt="0">
        <dgm:presLayoutVars>
          <dgm:chPref val="3"/>
        </dgm:presLayoutVars>
      </dgm:prSet>
      <dgm:spPr/>
      <dgm:t>
        <a:bodyPr/>
        <a:lstStyle/>
        <a:p>
          <a:endParaRPr lang="en-US"/>
        </a:p>
      </dgm:t>
    </dgm:pt>
    <dgm:pt modelId="{5BF9FCFA-7082-4C1F-97A8-C771B7FCE51A}" type="pres">
      <dgm:prSet presAssocID="{CD784541-1FD5-4B0C-A2F1-FAFAA494C54B}" presName="txFour" presStyleLbl="node4" presStyleIdx="1" presStyleCnt="6">
        <dgm:presLayoutVars>
          <dgm:chPref val="3"/>
        </dgm:presLayoutVars>
      </dgm:prSet>
      <dgm:spPr/>
      <dgm:t>
        <a:bodyPr/>
        <a:lstStyle/>
        <a:p>
          <a:endParaRPr lang="en-US"/>
        </a:p>
      </dgm:t>
    </dgm:pt>
    <dgm:pt modelId="{78CB44A9-8C6C-48F0-9E19-7B4438F4895A}" type="pres">
      <dgm:prSet presAssocID="{CD784541-1FD5-4B0C-A2F1-FAFAA494C54B}" presName="parTransFour" presStyleCnt="0"/>
      <dgm:spPr/>
      <dgm:t>
        <a:bodyPr/>
        <a:lstStyle/>
        <a:p>
          <a:endParaRPr lang="en-US"/>
        </a:p>
      </dgm:t>
    </dgm:pt>
    <dgm:pt modelId="{09FEF441-5435-4E29-8E8F-5727D8DDC3FC}" type="pres">
      <dgm:prSet presAssocID="{CD784541-1FD5-4B0C-A2F1-FAFAA494C54B}" presName="horzFour" presStyleCnt="0"/>
      <dgm:spPr/>
      <dgm:t>
        <a:bodyPr/>
        <a:lstStyle/>
        <a:p>
          <a:endParaRPr lang="en-US"/>
        </a:p>
      </dgm:t>
    </dgm:pt>
    <dgm:pt modelId="{4BEA1A0A-94C7-45E7-B99C-4FF932918299}" type="pres">
      <dgm:prSet presAssocID="{7F1DA113-BA43-4CA5-859B-297CDF18CA5F}" presName="vertFour" presStyleCnt="0">
        <dgm:presLayoutVars>
          <dgm:chPref val="3"/>
        </dgm:presLayoutVars>
      </dgm:prSet>
      <dgm:spPr/>
      <dgm:t>
        <a:bodyPr/>
        <a:lstStyle/>
        <a:p>
          <a:endParaRPr lang="en-US"/>
        </a:p>
      </dgm:t>
    </dgm:pt>
    <dgm:pt modelId="{CD3AD075-5DF3-4F09-9E22-3523D175C466}" type="pres">
      <dgm:prSet presAssocID="{7F1DA113-BA43-4CA5-859B-297CDF18CA5F}" presName="txFour" presStyleLbl="node4" presStyleIdx="2" presStyleCnt="6">
        <dgm:presLayoutVars>
          <dgm:chPref val="3"/>
        </dgm:presLayoutVars>
      </dgm:prSet>
      <dgm:spPr/>
      <dgm:t>
        <a:bodyPr/>
        <a:lstStyle/>
        <a:p>
          <a:endParaRPr lang="en-US"/>
        </a:p>
      </dgm:t>
    </dgm:pt>
    <dgm:pt modelId="{F9791204-9583-4925-AFDE-E827D325B708}" type="pres">
      <dgm:prSet presAssocID="{7F1DA113-BA43-4CA5-859B-297CDF18CA5F}" presName="parTransFour" presStyleCnt="0"/>
      <dgm:spPr/>
      <dgm:t>
        <a:bodyPr/>
        <a:lstStyle/>
        <a:p>
          <a:endParaRPr lang="en-US"/>
        </a:p>
      </dgm:t>
    </dgm:pt>
    <dgm:pt modelId="{54FF5B12-8EF5-448A-8CFA-C9EDAB173735}" type="pres">
      <dgm:prSet presAssocID="{7F1DA113-BA43-4CA5-859B-297CDF18CA5F}" presName="horzFour" presStyleCnt="0"/>
      <dgm:spPr/>
      <dgm:t>
        <a:bodyPr/>
        <a:lstStyle/>
        <a:p>
          <a:endParaRPr lang="en-US"/>
        </a:p>
      </dgm:t>
    </dgm:pt>
    <dgm:pt modelId="{3B027C98-93BE-47DA-9190-A4354AF6FB43}" type="pres">
      <dgm:prSet presAssocID="{BEBA2C17-2ACB-42E8-82AE-9B5C254DD2A6}" presName="vertFour" presStyleCnt="0">
        <dgm:presLayoutVars>
          <dgm:chPref val="3"/>
        </dgm:presLayoutVars>
      </dgm:prSet>
      <dgm:spPr/>
      <dgm:t>
        <a:bodyPr/>
        <a:lstStyle/>
        <a:p>
          <a:endParaRPr lang="en-US"/>
        </a:p>
      </dgm:t>
    </dgm:pt>
    <dgm:pt modelId="{49700E01-73A4-43E9-A898-C215D7480249}" type="pres">
      <dgm:prSet presAssocID="{BEBA2C17-2ACB-42E8-82AE-9B5C254DD2A6}" presName="txFour" presStyleLbl="node4" presStyleIdx="3" presStyleCnt="6">
        <dgm:presLayoutVars>
          <dgm:chPref val="3"/>
        </dgm:presLayoutVars>
      </dgm:prSet>
      <dgm:spPr/>
      <dgm:t>
        <a:bodyPr/>
        <a:lstStyle/>
        <a:p>
          <a:endParaRPr lang="en-US"/>
        </a:p>
      </dgm:t>
    </dgm:pt>
    <dgm:pt modelId="{C85D75A6-8348-4D1D-A92C-72C6F1D0C75E}" type="pres">
      <dgm:prSet presAssocID="{BEBA2C17-2ACB-42E8-82AE-9B5C254DD2A6}" presName="parTransFour" presStyleCnt="0"/>
      <dgm:spPr/>
      <dgm:t>
        <a:bodyPr/>
        <a:lstStyle/>
        <a:p>
          <a:endParaRPr lang="en-US"/>
        </a:p>
      </dgm:t>
    </dgm:pt>
    <dgm:pt modelId="{334DA675-802E-4095-B95C-38EF3E003F0B}" type="pres">
      <dgm:prSet presAssocID="{BEBA2C17-2ACB-42E8-82AE-9B5C254DD2A6}" presName="horzFour" presStyleCnt="0"/>
      <dgm:spPr/>
      <dgm:t>
        <a:bodyPr/>
        <a:lstStyle/>
        <a:p>
          <a:endParaRPr lang="en-US"/>
        </a:p>
      </dgm:t>
    </dgm:pt>
    <dgm:pt modelId="{891C6F9A-A4D0-4795-BAAD-9E49C3EBAD89}" type="pres">
      <dgm:prSet presAssocID="{B0DC96AD-D5EA-40EA-A114-70FD27162832}" presName="vertFour" presStyleCnt="0">
        <dgm:presLayoutVars>
          <dgm:chPref val="3"/>
        </dgm:presLayoutVars>
      </dgm:prSet>
      <dgm:spPr/>
      <dgm:t>
        <a:bodyPr/>
        <a:lstStyle/>
        <a:p>
          <a:endParaRPr lang="en-US"/>
        </a:p>
      </dgm:t>
    </dgm:pt>
    <dgm:pt modelId="{3E454370-6873-4218-B37E-31341E658E7F}" type="pres">
      <dgm:prSet presAssocID="{B0DC96AD-D5EA-40EA-A114-70FD27162832}" presName="txFour" presStyleLbl="node4" presStyleIdx="4" presStyleCnt="6">
        <dgm:presLayoutVars>
          <dgm:chPref val="3"/>
        </dgm:presLayoutVars>
      </dgm:prSet>
      <dgm:spPr/>
      <dgm:t>
        <a:bodyPr/>
        <a:lstStyle/>
        <a:p>
          <a:endParaRPr lang="en-US"/>
        </a:p>
      </dgm:t>
    </dgm:pt>
    <dgm:pt modelId="{3F1D87A5-83D1-41AD-81E5-4AE201B07C54}" type="pres">
      <dgm:prSet presAssocID="{B0DC96AD-D5EA-40EA-A114-70FD27162832}" presName="parTransFour" presStyleCnt="0"/>
      <dgm:spPr/>
      <dgm:t>
        <a:bodyPr/>
        <a:lstStyle/>
        <a:p>
          <a:endParaRPr lang="en-US"/>
        </a:p>
      </dgm:t>
    </dgm:pt>
    <dgm:pt modelId="{23162C51-5103-46D9-B3A4-D4B85E48E78B}" type="pres">
      <dgm:prSet presAssocID="{B0DC96AD-D5EA-40EA-A114-70FD27162832}" presName="horzFour" presStyleCnt="0"/>
      <dgm:spPr/>
      <dgm:t>
        <a:bodyPr/>
        <a:lstStyle/>
        <a:p>
          <a:endParaRPr lang="en-US"/>
        </a:p>
      </dgm:t>
    </dgm:pt>
    <dgm:pt modelId="{6066EFA4-6B38-4846-88B6-1A55D0AFDCE4}" type="pres">
      <dgm:prSet presAssocID="{9117E0B6-7AD6-455B-B142-AA8564575EC5}" presName="vertFour" presStyleCnt="0">
        <dgm:presLayoutVars>
          <dgm:chPref val="3"/>
        </dgm:presLayoutVars>
      </dgm:prSet>
      <dgm:spPr/>
      <dgm:t>
        <a:bodyPr/>
        <a:lstStyle/>
        <a:p>
          <a:endParaRPr lang="en-US"/>
        </a:p>
      </dgm:t>
    </dgm:pt>
    <dgm:pt modelId="{CD310725-1AD0-4756-A124-D12CD24B7606}" type="pres">
      <dgm:prSet presAssocID="{9117E0B6-7AD6-455B-B142-AA8564575EC5}" presName="txFour" presStyleLbl="node4" presStyleIdx="5" presStyleCnt="6">
        <dgm:presLayoutVars>
          <dgm:chPref val="3"/>
        </dgm:presLayoutVars>
      </dgm:prSet>
      <dgm:spPr/>
      <dgm:t>
        <a:bodyPr/>
        <a:lstStyle/>
        <a:p>
          <a:endParaRPr lang="en-US"/>
        </a:p>
      </dgm:t>
    </dgm:pt>
    <dgm:pt modelId="{5046B60B-B241-4370-856E-3A3351870CAB}" type="pres">
      <dgm:prSet presAssocID="{9117E0B6-7AD6-455B-B142-AA8564575EC5}" presName="horzFour" presStyleCnt="0"/>
      <dgm:spPr/>
      <dgm:t>
        <a:bodyPr/>
        <a:lstStyle/>
        <a:p>
          <a:endParaRPr lang="en-US"/>
        </a:p>
      </dgm:t>
    </dgm:pt>
  </dgm:ptLst>
  <dgm:cxnLst>
    <dgm:cxn modelId="{E94B4A7E-A1DA-4568-9722-AEAA5557EA5B}" srcId="{265B5A4C-5EB3-4202-8098-C04A92AD44B6}" destId="{65104944-E09E-4E52-A4FD-579F802DFC9B}" srcOrd="0" destOrd="0" parTransId="{BA844015-9BF5-4839-AB73-95CCEA7E94C4}" sibTransId="{30B7E404-6708-452A-AD45-390B32663A2C}"/>
    <dgm:cxn modelId="{E6E6FC42-F259-4762-BDA0-A326D44E041C}" srcId="{B0DC96AD-D5EA-40EA-A114-70FD27162832}" destId="{9117E0B6-7AD6-455B-B142-AA8564575EC5}" srcOrd="0" destOrd="0" parTransId="{EBAFB607-9CFC-454D-8F09-A0A34AF868E5}" sibTransId="{3B326F70-CE05-4619-B5CC-DB2760E0E51C}"/>
    <dgm:cxn modelId="{BC91AD33-242D-4BAE-B694-9D7D197F94FF}" srcId="{65104944-E09E-4E52-A4FD-579F802DFC9B}" destId="{CD784541-1FD5-4B0C-A2F1-FAFAA494C54B}" srcOrd="0" destOrd="0" parTransId="{EF99FC90-44C7-41C6-BF92-E142CE109B4E}" sibTransId="{7FD4BA26-C752-41A9-BC99-2AB7D2A571F8}"/>
    <dgm:cxn modelId="{5C2981A9-8CF9-468A-9A9E-735CF93E18E5}" srcId="{9660FA1E-90CB-45D7-AA79-055E8D3B15AA}" destId="{265B5A4C-5EB3-4202-8098-C04A92AD44B6}" srcOrd="0" destOrd="0" parTransId="{D8E1DE73-AB17-4D9C-A837-010E78D94FC4}" sibTransId="{9D71FFFC-B839-42A4-990F-1AE343ADD317}"/>
    <dgm:cxn modelId="{416C574E-CB07-4C69-864D-B1035580C440}" type="presOf" srcId="{265B5A4C-5EB3-4202-8098-C04A92AD44B6}" destId="{4CD65B91-F779-421F-BF2C-3255C52BD8C5}" srcOrd="0" destOrd="0" presId="urn:microsoft.com/office/officeart/2005/8/layout/hierarchy4"/>
    <dgm:cxn modelId="{28640909-4A13-47D0-B586-1C2C22D1C2CD}" srcId="{7F1DA113-BA43-4CA5-859B-297CDF18CA5F}" destId="{BEBA2C17-2ACB-42E8-82AE-9B5C254DD2A6}" srcOrd="0" destOrd="0" parTransId="{F5426412-7B26-4C3A-ABE1-A6ACE10C99B0}" sibTransId="{28FE9ABD-11F9-4564-9091-4C37F1724382}"/>
    <dgm:cxn modelId="{CA3BE440-4705-4CC4-8BF8-BDE457E5DD47}" srcId="{BEBA2C17-2ACB-42E8-82AE-9B5C254DD2A6}" destId="{B0DC96AD-D5EA-40EA-A114-70FD27162832}" srcOrd="0" destOrd="0" parTransId="{98A4B3FE-CF57-47C8-8B74-3EAAD68AD447}" sibTransId="{74548579-6076-4D90-ACFA-F7DD9449992C}"/>
    <dgm:cxn modelId="{E18EE666-824D-4D28-99ED-E1863D5CF554}" type="presOf" srcId="{4C58AB77-44A2-46DD-B763-8F63847209B0}" destId="{646BE29F-BA57-4048-8390-F33A08A6247E}" srcOrd="0" destOrd="0" presId="urn:microsoft.com/office/officeart/2005/8/layout/hierarchy4"/>
    <dgm:cxn modelId="{1673E04B-9E1C-4740-8DF4-C021B867D33E}" srcId="{0415A22D-FE7F-4440-A76C-0EF71E600348}" destId="{9660FA1E-90CB-45D7-AA79-055E8D3B15AA}" srcOrd="0" destOrd="0" parTransId="{4EDEBDC1-0156-4F60-AE02-0C0F3D84233B}" sibTransId="{37EFEA9C-465C-41CD-AD8F-4947DB5F8520}"/>
    <dgm:cxn modelId="{F96ECA0C-51D9-4442-9CBD-C8BFF37971CA}" type="presOf" srcId="{9660FA1E-90CB-45D7-AA79-055E8D3B15AA}" destId="{319DAD47-4851-4B40-A64E-FDB17619EFDE}" srcOrd="0" destOrd="0" presId="urn:microsoft.com/office/officeart/2005/8/layout/hierarchy4"/>
    <dgm:cxn modelId="{0F4A5697-4AB7-4CAC-A8BC-3EA169464C0C}" srcId="{4C58AB77-44A2-46DD-B763-8F63847209B0}" destId="{0415A22D-FE7F-4440-A76C-0EF71E600348}" srcOrd="0" destOrd="0" parTransId="{2648DE78-FDDE-40EE-A777-A1C8136D50FC}" sibTransId="{27776727-D3E6-4898-A10A-AC831E030DD6}"/>
    <dgm:cxn modelId="{C240A87B-ECF6-46DC-B0F1-68C515A1B5C9}" type="presOf" srcId="{BEBA2C17-2ACB-42E8-82AE-9B5C254DD2A6}" destId="{49700E01-73A4-43E9-A898-C215D7480249}" srcOrd="0" destOrd="0" presId="urn:microsoft.com/office/officeart/2005/8/layout/hierarchy4"/>
    <dgm:cxn modelId="{7C378AFF-7849-4BC9-90C1-D1EF06A9A084}" type="presOf" srcId="{9117E0B6-7AD6-455B-B142-AA8564575EC5}" destId="{CD310725-1AD0-4756-A124-D12CD24B7606}" srcOrd="0" destOrd="0" presId="urn:microsoft.com/office/officeart/2005/8/layout/hierarchy4"/>
    <dgm:cxn modelId="{038FBABF-C05E-419E-96CB-054C104D27F8}" type="presOf" srcId="{0415A22D-FE7F-4440-A76C-0EF71E600348}" destId="{5A6886A6-0F89-4B1A-91DC-1E2155D4040A}" srcOrd="0" destOrd="0" presId="urn:microsoft.com/office/officeart/2005/8/layout/hierarchy4"/>
    <dgm:cxn modelId="{E068636A-7DD0-40A3-BCE0-170F4F3EEEB0}" srcId="{CD784541-1FD5-4B0C-A2F1-FAFAA494C54B}" destId="{7F1DA113-BA43-4CA5-859B-297CDF18CA5F}" srcOrd="0" destOrd="0" parTransId="{4C6673E0-944F-4CF1-8F9F-1C19D2ABEA7D}" sibTransId="{D65CE763-5C2B-42E6-9A9A-78A5A5A71865}"/>
    <dgm:cxn modelId="{A8A54969-9FF1-4D02-8031-847D1B10FF50}" type="presOf" srcId="{CD784541-1FD5-4B0C-A2F1-FAFAA494C54B}" destId="{5BF9FCFA-7082-4C1F-97A8-C771B7FCE51A}" srcOrd="0" destOrd="0" presId="urn:microsoft.com/office/officeart/2005/8/layout/hierarchy4"/>
    <dgm:cxn modelId="{44A1A691-EF89-43C4-9AA3-4C48A9C2162D}" type="presOf" srcId="{B0DC96AD-D5EA-40EA-A114-70FD27162832}" destId="{3E454370-6873-4218-B37E-31341E658E7F}" srcOrd="0" destOrd="0" presId="urn:microsoft.com/office/officeart/2005/8/layout/hierarchy4"/>
    <dgm:cxn modelId="{DF9E0A4C-D163-4C66-9CEA-DF6FE8F03C50}" type="presOf" srcId="{7F1DA113-BA43-4CA5-859B-297CDF18CA5F}" destId="{CD3AD075-5DF3-4F09-9E22-3523D175C466}" srcOrd="0" destOrd="0" presId="urn:microsoft.com/office/officeart/2005/8/layout/hierarchy4"/>
    <dgm:cxn modelId="{5A90B19B-EA5D-40DF-9FD9-593C428FB6FB}" type="presOf" srcId="{65104944-E09E-4E52-A4FD-579F802DFC9B}" destId="{0AA70F18-54C1-409B-BFB3-FBA8A0C32F64}" srcOrd="0" destOrd="0" presId="urn:microsoft.com/office/officeart/2005/8/layout/hierarchy4"/>
    <dgm:cxn modelId="{D11117AD-CCAE-452A-8C65-5DDEE5DFE996}" type="presParOf" srcId="{646BE29F-BA57-4048-8390-F33A08A6247E}" destId="{7592246C-95FE-4B7C-AF75-FD1711552864}" srcOrd="0" destOrd="0" presId="urn:microsoft.com/office/officeart/2005/8/layout/hierarchy4"/>
    <dgm:cxn modelId="{CC8F9C8B-C27D-4EA2-A2BB-6EC4D739EC45}" type="presParOf" srcId="{7592246C-95FE-4B7C-AF75-FD1711552864}" destId="{5A6886A6-0F89-4B1A-91DC-1E2155D4040A}" srcOrd="0" destOrd="0" presId="urn:microsoft.com/office/officeart/2005/8/layout/hierarchy4"/>
    <dgm:cxn modelId="{04EFF377-CFDF-4BAD-985B-3A46AD65E508}" type="presParOf" srcId="{7592246C-95FE-4B7C-AF75-FD1711552864}" destId="{085CDD51-1D8A-44C2-B260-8631195E7AE4}" srcOrd="1" destOrd="0" presId="urn:microsoft.com/office/officeart/2005/8/layout/hierarchy4"/>
    <dgm:cxn modelId="{3CA3662A-13A4-4214-83D2-D2972C0200F2}" type="presParOf" srcId="{7592246C-95FE-4B7C-AF75-FD1711552864}" destId="{04CB579B-8F8D-4443-AC4B-C136A1E6273B}" srcOrd="2" destOrd="0" presId="urn:microsoft.com/office/officeart/2005/8/layout/hierarchy4"/>
    <dgm:cxn modelId="{E9801935-D322-4383-8B33-342759AC3A62}" type="presParOf" srcId="{04CB579B-8F8D-4443-AC4B-C136A1E6273B}" destId="{5BC246AC-3FB6-4818-80C0-E7A8D4E35C4C}" srcOrd="0" destOrd="0" presId="urn:microsoft.com/office/officeart/2005/8/layout/hierarchy4"/>
    <dgm:cxn modelId="{0E819823-6F94-4B8C-BEB4-0A6A391F8ADD}" type="presParOf" srcId="{5BC246AC-3FB6-4818-80C0-E7A8D4E35C4C}" destId="{319DAD47-4851-4B40-A64E-FDB17619EFDE}" srcOrd="0" destOrd="0" presId="urn:microsoft.com/office/officeart/2005/8/layout/hierarchy4"/>
    <dgm:cxn modelId="{D49EC0ED-1C99-406B-B054-6CE88D3032B4}" type="presParOf" srcId="{5BC246AC-3FB6-4818-80C0-E7A8D4E35C4C}" destId="{8598EF81-BD80-412B-8B18-CFF6EB973E38}" srcOrd="1" destOrd="0" presId="urn:microsoft.com/office/officeart/2005/8/layout/hierarchy4"/>
    <dgm:cxn modelId="{7F95C896-DC45-4246-A239-3D37021204E7}" type="presParOf" srcId="{5BC246AC-3FB6-4818-80C0-E7A8D4E35C4C}" destId="{372CD56B-B565-4688-98E4-B771B516F86D}" srcOrd="2" destOrd="0" presId="urn:microsoft.com/office/officeart/2005/8/layout/hierarchy4"/>
    <dgm:cxn modelId="{8D6CCA21-6619-4CCB-8689-805F8A8ED594}" type="presParOf" srcId="{372CD56B-B565-4688-98E4-B771B516F86D}" destId="{A12B5DB1-8858-49ED-8662-8C6B1C70E7AE}" srcOrd="0" destOrd="0" presId="urn:microsoft.com/office/officeart/2005/8/layout/hierarchy4"/>
    <dgm:cxn modelId="{3A4AC62F-293E-477E-9F92-1E6BDEF63A53}" type="presParOf" srcId="{A12B5DB1-8858-49ED-8662-8C6B1C70E7AE}" destId="{4CD65B91-F779-421F-BF2C-3255C52BD8C5}" srcOrd="0" destOrd="0" presId="urn:microsoft.com/office/officeart/2005/8/layout/hierarchy4"/>
    <dgm:cxn modelId="{16AAC026-B413-4F79-A06C-DCFD5C9A2EE1}" type="presParOf" srcId="{A12B5DB1-8858-49ED-8662-8C6B1C70E7AE}" destId="{4897DD90-6BB3-47AD-8E34-EB7D691A1B62}" srcOrd="1" destOrd="0" presId="urn:microsoft.com/office/officeart/2005/8/layout/hierarchy4"/>
    <dgm:cxn modelId="{E17E9A0C-9AD0-4C66-924B-296F3B7A573E}" type="presParOf" srcId="{A12B5DB1-8858-49ED-8662-8C6B1C70E7AE}" destId="{A0EF7D94-9D75-4C71-AA3C-AEFEC5C046B4}" srcOrd="2" destOrd="0" presId="urn:microsoft.com/office/officeart/2005/8/layout/hierarchy4"/>
    <dgm:cxn modelId="{D34D4DC3-C5EC-4C09-BD7D-F79F140C5A54}" type="presParOf" srcId="{A0EF7D94-9D75-4C71-AA3C-AEFEC5C046B4}" destId="{3783F30D-6DAE-43A9-B299-4B5EC0C60245}" srcOrd="0" destOrd="0" presId="urn:microsoft.com/office/officeart/2005/8/layout/hierarchy4"/>
    <dgm:cxn modelId="{2D1DFF4D-9EDD-41D5-A134-F0B08F31F424}" type="presParOf" srcId="{3783F30D-6DAE-43A9-B299-4B5EC0C60245}" destId="{0AA70F18-54C1-409B-BFB3-FBA8A0C32F64}" srcOrd="0" destOrd="0" presId="urn:microsoft.com/office/officeart/2005/8/layout/hierarchy4"/>
    <dgm:cxn modelId="{E3A70A37-5B71-41C9-9F7B-2C40B91F9717}" type="presParOf" srcId="{3783F30D-6DAE-43A9-B299-4B5EC0C60245}" destId="{BA6CC1E2-2911-492C-8583-E71D17AFFCAD}" srcOrd="1" destOrd="0" presId="urn:microsoft.com/office/officeart/2005/8/layout/hierarchy4"/>
    <dgm:cxn modelId="{669E095F-A956-47CA-8EC1-E60DD804EB28}" type="presParOf" srcId="{3783F30D-6DAE-43A9-B299-4B5EC0C60245}" destId="{325389A3-6DE1-4245-B1BB-55A67629FDC3}" srcOrd="2" destOrd="0" presId="urn:microsoft.com/office/officeart/2005/8/layout/hierarchy4"/>
    <dgm:cxn modelId="{C88799E1-52B1-4220-8063-D06A63B4A995}" type="presParOf" srcId="{325389A3-6DE1-4245-B1BB-55A67629FDC3}" destId="{5C09A54B-543F-48EA-8BDC-E7C7938D2650}" srcOrd="0" destOrd="0" presId="urn:microsoft.com/office/officeart/2005/8/layout/hierarchy4"/>
    <dgm:cxn modelId="{532E2242-A706-4286-9937-AD61FD040E24}" type="presParOf" srcId="{5C09A54B-543F-48EA-8BDC-E7C7938D2650}" destId="{5BF9FCFA-7082-4C1F-97A8-C771B7FCE51A}" srcOrd="0" destOrd="0" presId="urn:microsoft.com/office/officeart/2005/8/layout/hierarchy4"/>
    <dgm:cxn modelId="{203C0A5D-FDC5-47B2-AED3-57111564B04C}" type="presParOf" srcId="{5C09A54B-543F-48EA-8BDC-E7C7938D2650}" destId="{78CB44A9-8C6C-48F0-9E19-7B4438F4895A}" srcOrd="1" destOrd="0" presId="urn:microsoft.com/office/officeart/2005/8/layout/hierarchy4"/>
    <dgm:cxn modelId="{1533DE9B-430D-4D9A-9416-727226B4926E}" type="presParOf" srcId="{5C09A54B-543F-48EA-8BDC-E7C7938D2650}" destId="{09FEF441-5435-4E29-8E8F-5727D8DDC3FC}" srcOrd="2" destOrd="0" presId="urn:microsoft.com/office/officeart/2005/8/layout/hierarchy4"/>
    <dgm:cxn modelId="{0AE194B2-8298-42F9-AB53-E19085F6844B}" type="presParOf" srcId="{09FEF441-5435-4E29-8E8F-5727D8DDC3FC}" destId="{4BEA1A0A-94C7-45E7-B99C-4FF932918299}" srcOrd="0" destOrd="0" presId="urn:microsoft.com/office/officeart/2005/8/layout/hierarchy4"/>
    <dgm:cxn modelId="{CFF2742D-17F2-41CE-B01D-031B2EAC93D9}" type="presParOf" srcId="{4BEA1A0A-94C7-45E7-B99C-4FF932918299}" destId="{CD3AD075-5DF3-4F09-9E22-3523D175C466}" srcOrd="0" destOrd="0" presId="urn:microsoft.com/office/officeart/2005/8/layout/hierarchy4"/>
    <dgm:cxn modelId="{370CC178-03A4-4600-B8AE-9BCB90D1B468}" type="presParOf" srcId="{4BEA1A0A-94C7-45E7-B99C-4FF932918299}" destId="{F9791204-9583-4925-AFDE-E827D325B708}" srcOrd="1" destOrd="0" presId="urn:microsoft.com/office/officeart/2005/8/layout/hierarchy4"/>
    <dgm:cxn modelId="{36AFA860-4773-4ED4-A147-2CEF0DC12848}" type="presParOf" srcId="{4BEA1A0A-94C7-45E7-B99C-4FF932918299}" destId="{54FF5B12-8EF5-448A-8CFA-C9EDAB173735}" srcOrd="2" destOrd="0" presId="urn:microsoft.com/office/officeart/2005/8/layout/hierarchy4"/>
    <dgm:cxn modelId="{8526ED73-B8FE-42B5-8433-845A19E8C5B8}" type="presParOf" srcId="{54FF5B12-8EF5-448A-8CFA-C9EDAB173735}" destId="{3B027C98-93BE-47DA-9190-A4354AF6FB43}" srcOrd="0" destOrd="0" presId="urn:microsoft.com/office/officeart/2005/8/layout/hierarchy4"/>
    <dgm:cxn modelId="{C8A7845B-EA6E-4D6E-801E-65B047DBB3CA}" type="presParOf" srcId="{3B027C98-93BE-47DA-9190-A4354AF6FB43}" destId="{49700E01-73A4-43E9-A898-C215D7480249}" srcOrd="0" destOrd="0" presId="urn:microsoft.com/office/officeart/2005/8/layout/hierarchy4"/>
    <dgm:cxn modelId="{DB7FCAE0-D5D4-4681-B2E3-5D01720E347F}" type="presParOf" srcId="{3B027C98-93BE-47DA-9190-A4354AF6FB43}" destId="{C85D75A6-8348-4D1D-A92C-72C6F1D0C75E}" srcOrd="1" destOrd="0" presId="urn:microsoft.com/office/officeart/2005/8/layout/hierarchy4"/>
    <dgm:cxn modelId="{A1987FDB-B5A7-44D6-84D3-8E20CF323AA6}" type="presParOf" srcId="{3B027C98-93BE-47DA-9190-A4354AF6FB43}" destId="{334DA675-802E-4095-B95C-38EF3E003F0B}" srcOrd="2" destOrd="0" presId="urn:microsoft.com/office/officeart/2005/8/layout/hierarchy4"/>
    <dgm:cxn modelId="{2503CC00-0370-480C-8DA7-D072835E364A}" type="presParOf" srcId="{334DA675-802E-4095-B95C-38EF3E003F0B}" destId="{891C6F9A-A4D0-4795-BAAD-9E49C3EBAD89}" srcOrd="0" destOrd="0" presId="urn:microsoft.com/office/officeart/2005/8/layout/hierarchy4"/>
    <dgm:cxn modelId="{7A309DF5-1EBC-4179-95D0-BB3552EAD240}" type="presParOf" srcId="{891C6F9A-A4D0-4795-BAAD-9E49C3EBAD89}" destId="{3E454370-6873-4218-B37E-31341E658E7F}" srcOrd="0" destOrd="0" presId="urn:microsoft.com/office/officeart/2005/8/layout/hierarchy4"/>
    <dgm:cxn modelId="{27A274BD-C8D8-449F-B7CF-B14776ED42C2}" type="presParOf" srcId="{891C6F9A-A4D0-4795-BAAD-9E49C3EBAD89}" destId="{3F1D87A5-83D1-41AD-81E5-4AE201B07C54}" srcOrd="1" destOrd="0" presId="urn:microsoft.com/office/officeart/2005/8/layout/hierarchy4"/>
    <dgm:cxn modelId="{FF96B1CF-D522-4A8F-BDC2-949513B1A1CA}" type="presParOf" srcId="{891C6F9A-A4D0-4795-BAAD-9E49C3EBAD89}" destId="{23162C51-5103-46D9-B3A4-D4B85E48E78B}" srcOrd="2" destOrd="0" presId="urn:microsoft.com/office/officeart/2005/8/layout/hierarchy4"/>
    <dgm:cxn modelId="{5E657815-C330-48A0-9843-01C06A2E0D2F}" type="presParOf" srcId="{23162C51-5103-46D9-B3A4-D4B85E48E78B}" destId="{6066EFA4-6B38-4846-88B6-1A55D0AFDCE4}" srcOrd="0" destOrd="0" presId="urn:microsoft.com/office/officeart/2005/8/layout/hierarchy4"/>
    <dgm:cxn modelId="{C750E4FC-E9ED-4235-8DDE-D80195C6CB0A}" type="presParOf" srcId="{6066EFA4-6B38-4846-88B6-1A55D0AFDCE4}" destId="{CD310725-1AD0-4756-A124-D12CD24B7606}" srcOrd="0" destOrd="0" presId="urn:microsoft.com/office/officeart/2005/8/layout/hierarchy4"/>
    <dgm:cxn modelId="{170E8636-303E-4689-A70F-BFEC34E6B043}" type="presParOf" srcId="{6066EFA4-6B38-4846-88B6-1A55D0AFDCE4}" destId="{5046B60B-B241-4370-856E-3A3351870CA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89609-06C8-4751-B373-B07205A69A6C}">
      <dsp:nvSpPr>
        <dsp:cNvPr id="0" name=""/>
        <dsp:cNvSpPr/>
      </dsp:nvSpPr>
      <dsp:spPr>
        <a:xfrm>
          <a:off x="5470386" y="898548"/>
          <a:ext cx="260593" cy="633800"/>
        </a:xfrm>
        <a:custGeom>
          <a:avLst/>
          <a:gdLst/>
          <a:ahLst/>
          <a:cxnLst/>
          <a:rect l="0" t="0" r="0" b="0"/>
          <a:pathLst>
            <a:path>
              <a:moveTo>
                <a:pt x="260593" y="0"/>
              </a:moveTo>
              <a:lnTo>
                <a:pt x="0" y="63380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C5381F-8F01-4042-ACDA-4DA3807902A2}">
      <dsp:nvSpPr>
        <dsp:cNvPr id="0" name=""/>
        <dsp:cNvSpPr/>
      </dsp:nvSpPr>
      <dsp:spPr>
        <a:xfrm>
          <a:off x="4249145" y="898548"/>
          <a:ext cx="1481834" cy="263088"/>
        </a:xfrm>
        <a:custGeom>
          <a:avLst/>
          <a:gdLst/>
          <a:ahLst/>
          <a:cxnLst/>
          <a:rect l="0" t="0" r="0" b="0"/>
          <a:pathLst>
            <a:path>
              <a:moveTo>
                <a:pt x="1481834" y="0"/>
              </a:moveTo>
              <a:lnTo>
                <a:pt x="1481834" y="83002"/>
              </a:lnTo>
              <a:lnTo>
                <a:pt x="0" y="83002"/>
              </a:lnTo>
              <a:lnTo>
                <a:pt x="0" y="26308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23A2D5-AF26-4FBA-8200-3EA46B8FC1F1}">
      <dsp:nvSpPr>
        <dsp:cNvPr id="0" name=""/>
        <dsp:cNvSpPr/>
      </dsp:nvSpPr>
      <dsp:spPr>
        <a:xfrm>
          <a:off x="5376724" y="2993284"/>
          <a:ext cx="2068280" cy="319172"/>
        </a:xfrm>
        <a:custGeom>
          <a:avLst/>
          <a:gdLst/>
          <a:ahLst/>
          <a:cxnLst/>
          <a:rect l="0" t="0" r="0" b="0"/>
          <a:pathLst>
            <a:path>
              <a:moveTo>
                <a:pt x="0" y="0"/>
              </a:moveTo>
              <a:lnTo>
                <a:pt x="0" y="139086"/>
              </a:lnTo>
              <a:lnTo>
                <a:pt x="2068280" y="139086"/>
              </a:lnTo>
              <a:lnTo>
                <a:pt x="2068280" y="31917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66B640-46CE-4DBA-9290-3B3F632829B0}">
      <dsp:nvSpPr>
        <dsp:cNvPr id="0" name=""/>
        <dsp:cNvSpPr/>
      </dsp:nvSpPr>
      <dsp:spPr>
        <a:xfrm>
          <a:off x="5376724" y="2993284"/>
          <a:ext cx="194355" cy="319172"/>
        </a:xfrm>
        <a:custGeom>
          <a:avLst/>
          <a:gdLst/>
          <a:ahLst/>
          <a:cxnLst/>
          <a:rect l="0" t="0" r="0" b="0"/>
          <a:pathLst>
            <a:path>
              <a:moveTo>
                <a:pt x="0" y="0"/>
              </a:moveTo>
              <a:lnTo>
                <a:pt x="0" y="139086"/>
              </a:lnTo>
              <a:lnTo>
                <a:pt x="194355" y="139086"/>
              </a:lnTo>
              <a:lnTo>
                <a:pt x="194355" y="31917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8FA311-A90C-4A4C-A657-F0E0E0B668D2}">
      <dsp:nvSpPr>
        <dsp:cNvPr id="0" name=""/>
        <dsp:cNvSpPr/>
      </dsp:nvSpPr>
      <dsp:spPr>
        <a:xfrm>
          <a:off x="2458523" y="5285720"/>
          <a:ext cx="91440" cy="911201"/>
        </a:xfrm>
        <a:custGeom>
          <a:avLst/>
          <a:gdLst/>
          <a:ahLst/>
          <a:cxnLst/>
          <a:rect l="0" t="0" r="0" b="0"/>
          <a:pathLst>
            <a:path>
              <a:moveTo>
                <a:pt x="136786" y="0"/>
              </a:moveTo>
              <a:lnTo>
                <a:pt x="136786" y="911201"/>
              </a:lnTo>
              <a:lnTo>
                <a:pt x="45720" y="91120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A69B4C-DD46-4973-B2C4-4341FD29D548}">
      <dsp:nvSpPr>
        <dsp:cNvPr id="0" name=""/>
        <dsp:cNvSpPr/>
      </dsp:nvSpPr>
      <dsp:spPr>
        <a:xfrm>
          <a:off x="3179605" y="4170010"/>
          <a:ext cx="165627" cy="420964"/>
        </a:xfrm>
        <a:custGeom>
          <a:avLst/>
          <a:gdLst/>
          <a:ahLst/>
          <a:cxnLst/>
          <a:rect l="0" t="0" r="0" b="0"/>
          <a:pathLst>
            <a:path>
              <a:moveTo>
                <a:pt x="165627" y="0"/>
              </a:moveTo>
              <a:lnTo>
                <a:pt x="165627" y="240878"/>
              </a:lnTo>
              <a:lnTo>
                <a:pt x="0" y="240878"/>
              </a:lnTo>
              <a:lnTo>
                <a:pt x="0" y="42096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E3B544-FACA-420E-AEF6-FA4D554D7863}">
      <dsp:nvSpPr>
        <dsp:cNvPr id="0" name=""/>
        <dsp:cNvSpPr/>
      </dsp:nvSpPr>
      <dsp:spPr>
        <a:xfrm>
          <a:off x="3345233" y="2993284"/>
          <a:ext cx="2031491" cy="319172"/>
        </a:xfrm>
        <a:custGeom>
          <a:avLst/>
          <a:gdLst/>
          <a:ahLst/>
          <a:cxnLst/>
          <a:rect l="0" t="0" r="0" b="0"/>
          <a:pathLst>
            <a:path>
              <a:moveTo>
                <a:pt x="2031491" y="0"/>
              </a:moveTo>
              <a:lnTo>
                <a:pt x="2031491" y="139086"/>
              </a:lnTo>
              <a:lnTo>
                <a:pt x="0" y="139086"/>
              </a:lnTo>
              <a:lnTo>
                <a:pt x="0" y="31917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750D35-D618-4D15-B101-2D9CD4E3CEFB}">
      <dsp:nvSpPr>
        <dsp:cNvPr id="0" name=""/>
        <dsp:cNvSpPr/>
      </dsp:nvSpPr>
      <dsp:spPr>
        <a:xfrm>
          <a:off x="5376724" y="898548"/>
          <a:ext cx="354255" cy="1237183"/>
        </a:xfrm>
        <a:custGeom>
          <a:avLst/>
          <a:gdLst/>
          <a:ahLst/>
          <a:cxnLst/>
          <a:rect l="0" t="0" r="0" b="0"/>
          <a:pathLst>
            <a:path>
              <a:moveTo>
                <a:pt x="354255" y="0"/>
              </a:moveTo>
              <a:lnTo>
                <a:pt x="354255" y="1057096"/>
              </a:lnTo>
              <a:lnTo>
                <a:pt x="0" y="1057096"/>
              </a:lnTo>
              <a:lnTo>
                <a:pt x="0" y="123718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0680B0-32FB-4BBE-B64B-3687A94FBCAA}">
      <dsp:nvSpPr>
        <dsp:cNvPr id="0" name=""/>
        <dsp:cNvSpPr/>
      </dsp:nvSpPr>
      <dsp:spPr>
        <a:xfrm>
          <a:off x="4873426" y="40995"/>
          <a:ext cx="1715105" cy="8575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Line of Business</a:t>
          </a:r>
          <a:endParaRPr lang="en-US" sz="1500" kern="1200" dirty="0"/>
        </a:p>
      </dsp:txBody>
      <dsp:txXfrm>
        <a:off x="4873426" y="40995"/>
        <a:ext cx="1715105" cy="857552"/>
      </dsp:txXfrm>
    </dsp:sp>
    <dsp:sp modelId="{663D1CFD-77C8-48D2-B340-CA1B71A20E08}">
      <dsp:nvSpPr>
        <dsp:cNvPr id="0" name=""/>
        <dsp:cNvSpPr/>
      </dsp:nvSpPr>
      <dsp:spPr>
        <a:xfrm>
          <a:off x="4519171" y="2135731"/>
          <a:ext cx="1715105" cy="85755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High Level Accounts (Regional Unit)</a:t>
          </a:r>
          <a:endParaRPr lang="en-US" sz="1500" kern="1200" dirty="0"/>
        </a:p>
      </dsp:txBody>
      <dsp:txXfrm>
        <a:off x="4519171" y="2135731"/>
        <a:ext cx="1715105" cy="857552"/>
      </dsp:txXfrm>
    </dsp:sp>
    <dsp:sp modelId="{74BE4AF2-174D-4EFE-822F-DEA2673238BD}">
      <dsp:nvSpPr>
        <dsp:cNvPr id="0" name=""/>
        <dsp:cNvSpPr/>
      </dsp:nvSpPr>
      <dsp:spPr>
        <a:xfrm>
          <a:off x="2487680" y="3312457"/>
          <a:ext cx="1715105" cy="85755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Sub Account 1</a:t>
          </a:r>
          <a:endParaRPr lang="en-US" sz="1500" kern="1200" dirty="0"/>
        </a:p>
      </dsp:txBody>
      <dsp:txXfrm>
        <a:off x="2487680" y="3312457"/>
        <a:ext cx="1715105" cy="857552"/>
      </dsp:txXfrm>
    </dsp:sp>
    <dsp:sp modelId="{751350E1-4D1B-4693-B308-C67F15DA510C}">
      <dsp:nvSpPr>
        <dsp:cNvPr id="0" name=""/>
        <dsp:cNvSpPr/>
      </dsp:nvSpPr>
      <dsp:spPr>
        <a:xfrm>
          <a:off x="2449236" y="4590974"/>
          <a:ext cx="1460738" cy="69474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Obligation $ to private account holders</a:t>
          </a:r>
          <a:endParaRPr lang="en-US" sz="1500" kern="1200" dirty="0"/>
        </a:p>
      </dsp:txBody>
      <dsp:txXfrm>
        <a:off x="2449236" y="4590974"/>
        <a:ext cx="1460738" cy="694746"/>
      </dsp:txXfrm>
    </dsp:sp>
    <dsp:sp modelId="{1BD8A832-33BF-4A54-B5EB-EB999F08F31B}">
      <dsp:nvSpPr>
        <dsp:cNvPr id="0" name=""/>
        <dsp:cNvSpPr/>
      </dsp:nvSpPr>
      <dsp:spPr>
        <a:xfrm>
          <a:off x="789138" y="5768145"/>
          <a:ext cx="1715105" cy="8575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Conservation work complete, triggers claim payment to private account</a:t>
          </a:r>
          <a:endParaRPr lang="en-US" sz="1500" kern="1200" dirty="0"/>
        </a:p>
      </dsp:txBody>
      <dsp:txXfrm>
        <a:off x="789138" y="5768145"/>
        <a:ext cx="1715105" cy="857552"/>
      </dsp:txXfrm>
    </dsp:sp>
    <dsp:sp modelId="{2A16963F-35BE-414D-B849-EEE588ED6BD1}">
      <dsp:nvSpPr>
        <dsp:cNvPr id="0" name=""/>
        <dsp:cNvSpPr/>
      </dsp:nvSpPr>
      <dsp:spPr>
        <a:xfrm>
          <a:off x="4713527" y="3312457"/>
          <a:ext cx="1715105" cy="85755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Sub Account 2</a:t>
          </a:r>
          <a:endParaRPr lang="en-US" sz="1500" kern="1200" dirty="0"/>
        </a:p>
      </dsp:txBody>
      <dsp:txXfrm>
        <a:off x="4713527" y="3312457"/>
        <a:ext cx="1715105" cy="857552"/>
      </dsp:txXfrm>
    </dsp:sp>
    <dsp:sp modelId="{6EA90565-F406-4F61-BC4E-350F21D138AB}">
      <dsp:nvSpPr>
        <dsp:cNvPr id="0" name=""/>
        <dsp:cNvSpPr/>
      </dsp:nvSpPr>
      <dsp:spPr>
        <a:xfrm>
          <a:off x="6587452" y="3312457"/>
          <a:ext cx="1715105" cy="85755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Sub Account 3</a:t>
          </a:r>
          <a:endParaRPr lang="en-US" sz="1500" kern="1200" dirty="0"/>
        </a:p>
      </dsp:txBody>
      <dsp:txXfrm>
        <a:off x="6587452" y="3312457"/>
        <a:ext cx="1715105" cy="857552"/>
      </dsp:txXfrm>
    </dsp:sp>
    <dsp:sp modelId="{A3075355-E1A1-43BF-87B1-7EE861A8DB03}">
      <dsp:nvSpPr>
        <dsp:cNvPr id="0" name=""/>
        <dsp:cNvSpPr/>
      </dsp:nvSpPr>
      <dsp:spPr>
        <a:xfrm>
          <a:off x="3391592" y="1161637"/>
          <a:ext cx="1715105" cy="857552"/>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State Account</a:t>
          </a:r>
          <a:endParaRPr lang="en-US" sz="1500" kern="1200" dirty="0"/>
        </a:p>
      </dsp:txBody>
      <dsp:txXfrm>
        <a:off x="3391592" y="1161637"/>
        <a:ext cx="1715105" cy="857552"/>
      </dsp:txXfrm>
    </dsp:sp>
    <dsp:sp modelId="{96EBDF77-FA8A-407D-84F0-44CBA1D22FE3}">
      <dsp:nvSpPr>
        <dsp:cNvPr id="0" name=""/>
        <dsp:cNvSpPr/>
      </dsp:nvSpPr>
      <dsp:spPr>
        <a:xfrm>
          <a:off x="5470386" y="1103572"/>
          <a:ext cx="1715105" cy="857552"/>
        </a:xfrm>
        <a:prstGeom prst="rect">
          <a:avLst/>
        </a:prstGeom>
        <a:solidFill>
          <a:schemeClr val="tx2">
            <a:lumMod val="50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State Account</a:t>
          </a:r>
          <a:endParaRPr lang="en-US" sz="1500" kern="1200" dirty="0"/>
        </a:p>
      </dsp:txBody>
      <dsp:txXfrm>
        <a:off x="5470386" y="1103572"/>
        <a:ext cx="1715105" cy="857552"/>
      </dsp:txXfrm>
    </dsp:sp>
    <dsp:sp modelId="{89A0274A-85A8-4017-AB3D-6D8FAA487635}">
      <dsp:nvSpPr>
        <dsp:cNvPr id="0" name=""/>
        <dsp:cNvSpPr/>
      </dsp:nvSpPr>
      <dsp:spPr>
        <a:xfrm>
          <a:off x="7669289" y="4467460"/>
          <a:ext cx="1715105" cy="857552"/>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Private people apply for grants</a:t>
          </a:r>
          <a:endParaRPr lang="en-US" sz="1500" kern="1200" dirty="0"/>
        </a:p>
      </dsp:txBody>
      <dsp:txXfrm>
        <a:off x="7669289" y="4467460"/>
        <a:ext cx="1715105" cy="857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886A6-0F89-4B1A-91DC-1E2155D4040A}">
      <dsp:nvSpPr>
        <dsp:cNvPr id="0" name=""/>
        <dsp:cNvSpPr/>
      </dsp:nvSpPr>
      <dsp:spPr>
        <a:xfrm>
          <a:off x="5832" y="2464"/>
          <a:ext cx="11933200" cy="700701"/>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Individual or business submits application</a:t>
          </a:r>
          <a:endParaRPr lang="en-US" sz="1400" kern="1200" dirty="0">
            <a:latin typeface="+mn-lt"/>
          </a:endParaRPr>
        </a:p>
      </dsp:txBody>
      <dsp:txXfrm>
        <a:off x="26355" y="22987"/>
        <a:ext cx="11892154" cy="659655"/>
      </dsp:txXfrm>
    </dsp:sp>
    <dsp:sp modelId="{319DAD47-4851-4B40-A64E-FDB17619EFDE}">
      <dsp:nvSpPr>
        <dsp:cNvPr id="0" name=""/>
        <dsp:cNvSpPr/>
      </dsp:nvSpPr>
      <dsp:spPr>
        <a:xfrm>
          <a:off x="5832" y="771510"/>
          <a:ext cx="11933200" cy="700701"/>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District or Regional User receives application </a:t>
          </a:r>
          <a:r>
            <a:rPr lang="en-US" sz="1400" kern="1200" smtClean="0">
              <a:latin typeface="+mn-lt"/>
            </a:rPr>
            <a:t>and </a:t>
          </a:r>
          <a:r>
            <a:rPr lang="en-US" sz="1400" kern="1200" smtClean="0">
              <a:latin typeface="+mn-lt"/>
            </a:rPr>
            <a:t>completes/verifies </a:t>
          </a:r>
          <a:r>
            <a:rPr lang="en-US" sz="1400" kern="1200" dirty="0" smtClean="0">
              <a:latin typeface="+mn-lt"/>
            </a:rPr>
            <a:t>remaining fields.  Approval or review of technical aspects of project / cost estimate</a:t>
          </a:r>
          <a:endParaRPr lang="en-US" sz="1400" kern="1200" dirty="0">
            <a:latin typeface="+mn-lt"/>
          </a:endParaRPr>
        </a:p>
      </dsp:txBody>
      <dsp:txXfrm>
        <a:off x="26355" y="792033"/>
        <a:ext cx="11892154" cy="659655"/>
      </dsp:txXfrm>
    </dsp:sp>
    <dsp:sp modelId="{4CD65B91-F779-421F-BF2C-3255C52BD8C5}">
      <dsp:nvSpPr>
        <dsp:cNvPr id="0" name=""/>
        <dsp:cNvSpPr/>
      </dsp:nvSpPr>
      <dsp:spPr>
        <a:xfrm>
          <a:off x="5832" y="1540557"/>
          <a:ext cx="11933200" cy="700701"/>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Assign / </a:t>
          </a:r>
          <a:r>
            <a:rPr lang="en-US" sz="1400" kern="1200" dirty="0" smtClean="0">
              <a:latin typeface="+mn-lt"/>
            </a:rPr>
            <a:t>Verification </a:t>
          </a:r>
          <a:r>
            <a:rPr lang="en-US" sz="1400" kern="1200" dirty="0" smtClean="0">
              <a:latin typeface="+mn-lt"/>
            </a:rPr>
            <a:t>of sub account (program) by district or regional unit  </a:t>
          </a:r>
          <a:endParaRPr lang="en-US" sz="1400" kern="1200" dirty="0">
            <a:latin typeface="+mn-lt"/>
          </a:endParaRPr>
        </a:p>
      </dsp:txBody>
      <dsp:txXfrm>
        <a:off x="26355" y="1561080"/>
        <a:ext cx="11892154" cy="659655"/>
      </dsp:txXfrm>
    </dsp:sp>
    <dsp:sp modelId="{0AA70F18-54C1-409B-BFB3-FBA8A0C32F64}">
      <dsp:nvSpPr>
        <dsp:cNvPr id="0" name=""/>
        <dsp:cNvSpPr/>
      </dsp:nvSpPr>
      <dsp:spPr>
        <a:xfrm>
          <a:off x="11664" y="2303966"/>
          <a:ext cx="11933200" cy="700701"/>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Final approval by district or regional unit </a:t>
          </a:r>
        </a:p>
      </dsp:txBody>
      <dsp:txXfrm>
        <a:off x="32187" y="2324489"/>
        <a:ext cx="11892154" cy="659655"/>
      </dsp:txXfrm>
    </dsp:sp>
    <dsp:sp modelId="{5BF9FCFA-7082-4C1F-97A8-C771B7FCE51A}">
      <dsp:nvSpPr>
        <dsp:cNvPr id="0" name=""/>
        <dsp:cNvSpPr/>
      </dsp:nvSpPr>
      <dsp:spPr>
        <a:xfrm>
          <a:off x="5832" y="3078649"/>
          <a:ext cx="11933200" cy="700701"/>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Funds Obligated</a:t>
          </a:r>
          <a:endParaRPr lang="en-US" sz="1400" kern="1200" dirty="0">
            <a:latin typeface="+mn-lt"/>
          </a:endParaRPr>
        </a:p>
      </dsp:txBody>
      <dsp:txXfrm>
        <a:off x="26355" y="3099172"/>
        <a:ext cx="11892154" cy="659655"/>
      </dsp:txXfrm>
    </dsp:sp>
    <dsp:sp modelId="{CD3AD075-5DF3-4F09-9E22-3523D175C466}">
      <dsp:nvSpPr>
        <dsp:cNvPr id="0" name=""/>
        <dsp:cNvSpPr/>
      </dsp:nvSpPr>
      <dsp:spPr>
        <a:xfrm>
          <a:off x="5832" y="3847695"/>
          <a:ext cx="11933200" cy="700701"/>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Work complete and data is entered into system by district or regional unit </a:t>
          </a:r>
          <a:endParaRPr lang="en-US" sz="1400" kern="1200" dirty="0">
            <a:latin typeface="+mn-lt"/>
          </a:endParaRPr>
        </a:p>
      </dsp:txBody>
      <dsp:txXfrm>
        <a:off x="26355" y="3868218"/>
        <a:ext cx="11892154" cy="659655"/>
      </dsp:txXfrm>
    </dsp:sp>
    <dsp:sp modelId="{49700E01-73A4-43E9-A898-C215D7480249}">
      <dsp:nvSpPr>
        <dsp:cNvPr id="0" name=""/>
        <dsp:cNvSpPr/>
      </dsp:nvSpPr>
      <dsp:spPr>
        <a:xfrm>
          <a:off x="5832" y="4616741"/>
          <a:ext cx="11933200" cy="700701"/>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Individual  or </a:t>
          </a:r>
          <a:r>
            <a:rPr lang="en-US" sz="1400" kern="1200" smtClean="0">
              <a:latin typeface="+mn-lt"/>
            </a:rPr>
            <a:t>business reviews data </a:t>
          </a:r>
          <a:r>
            <a:rPr lang="en-US" sz="1400" kern="1200" dirty="0" smtClean="0">
              <a:latin typeface="+mn-lt"/>
            </a:rPr>
            <a:t>entered by district or regional unit </a:t>
          </a:r>
          <a:endParaRPr lang="en-US" sz="1400" kern="1200" dirty="0">
            <a:latin typeface="+mn-lt"/>
          </a:endParaRPr>
        </a:p>
      </dsp:txBody>
      <dsp:txXfrm>
        <a:off x="26355" y="4637264"/>
        <a:ext cx="11892154" cy="659655"/>
      </dsp:txXfrm>
    </dsp:sp>
    <dsp:sp modelId="{3E454370-6873-4218-B37E-31341E658E7F}">
      <dsp:nvSpPr>
        <dsp:cNvPr id="0" name=""/>
        <dsp:cNvSpPr/>
      </dsp:nvSpPr>
      <dsp:spPr>
        <a:xfrm>
          <a:off x="5832" y="5385787"/>
          <a:ext cx="11933200" cy="700701"/>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District or regional unit  approves claim for payment</a:t>
          </a:r>
          <a:endParaRPr lang="en-US" sz="1400" kern="1200" dirty="0">
            <a:latin typeface="+mn-lt"/>
          </a:endParaRPr>
        </a:p>
      </dsp:txBody>
      <dsp:txXfrm>
        <a:off x="26355" y="5406310"/>
        <a:ext cx="11892154" cy="659655"/>
      </dsp:txXfrm>
    </dsp:sp>
    <dsp:sp modelId="{CD310725-1AD0-4756-A124-D12CD24B7606}">
      <dsp:nvSpPr>
        <dsp:cNvPr id="0" name=""/>
        <dsp:cNvSpPr/>
      </dsp:nvSpPr>
      <dsp:spPr>
        <a:xfrm>
          <a:off x="5832" y="6154833"/>
          <a:ext cx="11933200" cy="700701"/>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Funds show as spent and claim is paid (connection to state I3 system)</a:t>
          </a:r>
          <a:endParaRPr lang="en-US" sz="1400" kern="1200" dirty="0">
            <a:latin typeface="+mn-lt"/>
          </a:endParaRPr>
        </a:p>
      </dsp:txBody>
      <dsp:txXfrm>
        <a:off x="26355" y="6175356"/>
        <a:ext cx="11892154" cy="65965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83EAE2-3D11-420C-9509-685A28B428BE}"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2A6BB-45D2-4B6D-9C9A-95923B8C07DC}" type="slidenum">
              <a:rPr lang="en-US" smtClean="0"/>
              <a:t>‹#›</a:t>
            </a:fld>
            <a:endParaRPr lang="en-US"/>
          </a:p>
        </p:txBody>
      </p:sp>
    </p:spTree>
    <p:extLst>
      <p:ext uri="{BB962C8B-B14F-4D97-AF65-F5344CB8AC3E}">
        <p14:creationId xmlns:p14="http://schemas.microsoft.com/office/powerpoint/2010/main" val="4087130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3EAE2-3D11-420C-9509-685A28B428BE}"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2A6BB-45D2-4B6D-9C9A-95923B8C07DC}" type="slidenum">
              <a:rPr lang="en-US" smtClean="0"/>
              <a:t>‹#›</a:t>
            </a:fld>
            <a:endParaRPr lang="en-US"/>
          </a:p>
        </p:txBody>
      </p:sp>
    </p:spTree>
    <p:extLst>
      <p:ext uri="{BB962C8B-B14F-4D97-AF65-F5344CB8AC3E}">
        <p14:creationId xmlns:p14="http://schemas.microsoft.com/office/powerpoint/2010/main" val="61954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3EAE2-3D11-420C-9509-685A28B428BE}"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2A6BB-45D2-4B6D-9C9A-95923B8C07DC}" type="slidenum">
              <a:rPr lang="en-US" smtClean="0"/>
              <a:t>‹#›</a:t>
            </a:fld>
            <a:endParaRPr lang="en-US"/>
          </a:p>
        </p:txBody>
      </p:sp>
    </p:spTree>
    <p:extLst>
      <p:ext uri="{BB962C8B-B14F-4D97-AF65-F5344CB8AC3E}">
        <p14:creationId xmlns:p14="http://schemas.microsoft.com/office/powerpoint/2010/main" val="263572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3EAE2-3D11-420C-9509-685A28B428BE}"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2A6BB-45D2-4B6D-9C9A-95923B8C07DC}" type="slidenum">
              <a:rPr lang="en-US" smtClean="0"/>
              <a:t>‹#›</a:t>
            </a:fld>
            <a:endParaRPr lang="en-US"/>
          </a:p>
        </p:txBody>
      </p:sp>
    </p:spTree>
    <p:extLst>
      <p:ext uri="{BB962C8B-B14F-4D97-AF65-F5344CB8AC3E}">
        <p14:creationId xmlns:p14="http://schemas.microsoft.com/office/powerpoint/2010/main" val="277840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83EAE2-3D11-420C-9509-685A28B428BE}"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2A6BB-45D2-4B6D-9C9A-95923B8C07DC}" type="slidenum">
              <a:rPr lang="en-US" smtClean="0"/>
              <a:t>‹#›</a:t>
            </a:fld>
            <a:endParaRPr lang="en-US"/>
          </a:p>
        </p:txBody>
      </p:sp>
    </p:spTree>
    <p:extLst>
      <p:ext uri="{BB962C8B-B14F-4D97-AF65-F5344CB8AC3E}">
        <p14:creationId xmlns:p14="http://schemas.microsoft.com/office/powerpoint/2010/main" val="196990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83EAE2-3D11-420C-9509-685A28B428BE}"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2A6BB-45D2-4B6D-9C9A-95923B8C07DC}" type="slidenum">
              <a:rPr lang="en-US" smtClean="0"/>
              <a:t>‹#›</a:t>
            </a:fld>
            <a:endParaRPr lang="en-US"/>
          </a:p>
        </p:txBody>
      </p:sp>
    </p:spTree>
    <p:extLst>
      <p:ext uri="{BB962C8B-B14F-4D97-AF65-F5344CB8AC3E}">
        <p14:creationId xmlns:p14="http://schemas.microsoft.com/office/powerpoint/2010/main" val="23154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83EAE2-3D11-420C-9509-685A28B428BE}" type="datetimeFigureOut">
              <a:rPr lang="en-US" smtClean="0"/>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B2A6BB-45D2-4B6D-9C9A-95923B8C07DC}" type="slidenum">
              <a:rPr lang="en-US" smtClean="0"/>
              <a:t>‹#›</a:t>
            </a:fld>
            <a:endParaRPr lang="en-US"/>
          </a:p>
        </p:txBody>
      </p:sp>
    </p:spTree>
    <p:extLst>
      <p:ext uri="{BB962C8B-B14F-4D97-AF65-F5344CB8AC3E}">
        <p14:creationId xmlns:p14="http://schemas.microsoft.com/office/powerpoint/2010/main" val="259261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83EAE2-3D11-420C-9509-685A28B428BE}" type="datetimeFigureOut">
              <a:rPr lang="en-US" smtClean="0"/>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B2A6BB-45D2-4B6D-9C9A-95923B8C07DC}" type="slidenum">
              <a:rPr lang="en-US" smtClean="0"/>
              <a:t>‹#›</a:t>
            </a:fld>
            <a:endParaRPr lang="en-US"/>
          </a:p>
        </p:txBody>
      </p:sp>
    </p:spTree>
    <p:extLst>
      <p:ext uri="{BB962C8B-B14F-4D97-AF65-F5344CB8AC3E}">
        <p14:creationId xmlns:p14="http://schemas.microsoft.com/office/powerpoint/2010/main" val="101307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3EAE2-3D11-420C-9509-685A28B428BE}" type="datetimeFigureOut">
              <a:rPr lang="en-US" smtClean="0"/>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B2A6BB-45D2-4B6D-9C9A-95923B8C07DC}" type="slidenum">
              <a:rPr lang="en-US" smtClean="0"/>
              <a:t>‹#›</a:t>
            </a:fld>
            <a:endParaRPr lang="en-US"/>
          </a:p>
        </p:txBody>
      </p:sp>
    </p:spTree>
    <p:extLst>
      <p:ext uri="{BB962C8B-B14F-4D97-AF65-F5344CB8AC3E}">
        <p14:creationId xmlns:p14="http://schemas.microsoft.com/office/powerpoint/2010/main" val="122818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3EAE2-3D11-420C-9509-685A28B428BE}"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2A6BB-45D2-4B6D-9C9A-95923B8C07DC}" type="slidenum">
              <a:rPr lang="en-US" smtClean="0"/>
              <a:t>‹#›</a:t>
            </a:fld>
            <a:endParaRPr lang="en-US"/>
          </a:p>
        </p:txBody>
      </p:sp>
    </p:spTree>
    <p:extLst>
      <p:ext uri="{BB962C8B-B14F-4D97-AF65-F5344CB8AC3E}">
        <p14:creationId xmlns:p14="http://schemas.microsoft.com/office/powerpoint/2010/main" val="159809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3EAE2-3D11-420C-9509-685A28B428BE}"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2A6BB-45D2-4B6D-9C9A-95923B8C07DC}" type="slidenum">
              <a:rPr lang="en-US" smtClean="0"/>
              <a:t>‹#›</a:t>
            </a:fld>
            <a:endParaRPr lang="en-US"/>
          </a:p>
        </p:txBody>
      </p:sp>
    </p:spTree>
    <p:extLst>
      <p:ext uri="{BB962C8B-B14F-4D97-AF65-F5344CB8AC3E}">
        <p14:creationId xmlns:p14="http://schemas.microsoft.com/office/powerpoint/2010/main" val="242154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3EAE2-3D11-420C-9509-685A28B428BE}" type="datetimeFigureOut">
              <a:rPr lang="en-US" smtClean="0"/>
              <a:t>8/15/2018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2A6BB-45D2-4B6D-9C9A-95923B8C07DC}" type="slidenum">
              <a:rPr lang="en-US" smtClean="0"/>
              <a:t>‹#›</a:t>
            </a:fld>
            <a:endParaRPr lang="en-US"/>
          </a:p>
        </p:txBody>
      </p:sp>
    </p:spTree>
    <p:extLst>
      <p:ext uri="{BB962C8B-B14F-4D97-AF65-F5344CB8AC3E}">
        <p14:creationId xmlns:p14="http://schemas.microsoft.com/office/powerpoint/2010/main" val="4217313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281" y="357902"/>
            <a:ext cx="11987719" cy="3653821"/>
          </a:xfrm>
          <a:prstGeom prst="rect">
            <a:avLst/>
          </a:prstGeom>
        </p:spPr>
        <p:txBody>
          <a:bodyPr wrap="square">
            <a:spAutoFit/>
          </a:bodyPr>
          <a:lstStyle/>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Core functions </a:t>
            </a:r>
            <a:r>
              <a:rPr lang="en-US" b="1" dirty="0" smtClean="0">
                <a:latin typeface="Calibri" panose="020F0502020204030204" pitchFamily="34" charset="0"/>
                <a:ea typeface="Calibri" panose="020F0502020204030204" pitchFamily="34" charset="0"/>
                <a:cs typeface="Times New Roman" panose="02020603050405020304" pitchFamily="18" charset="0"/>
              </a:rPr>
              <a:t>of system</a:t>
            </a:r>
          </a:p>
          <a:p>
            <a:pPr marL="342900" indent="-342900">
              <a:lnSpc>
                <a:spcPct val="115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Account management – high level to low level similar to online banking, with more robust data sets</a:t>
            </a:r>
          </a:p>
          <a:p>
            <a:pPr marL="342900" marR="0" lvl="0" indent="-342900">
              <a:lnSpc>
                <a:spcPct val="115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System must communicate </a:t>
            </a:r>
            <a:r>
              <a:rPr lang="en-US" dirty="0">
                <a:latin typeface="Calibri" panose="020F0502020204030204" pitchFamily="34" charset="0"/>
                <a:ea typeface="Calibri" panose="020F0502020204030204" pitchFamily="34" charset="0"/>
                <a:cs typeface="Times New Roman" panose="02020603050405020304" pitchFamily="18" charset="0"/>
              </a:rPr>
              <a:t>with </a:t>
            </a:r>
            <a:r>
              <a:rPr lang="en-US" dirty="0" smtClean="0">
                <a:latin typeface="Calibri" panose="020F0502020204030204" pitchFamily="34" charset="0"/>
                <a:ea typeface="Calibri" panose="020F0502020204030204" pitchFamily="34" charset="0"/>
                <a:cs typeface="Times New Roman" panose="02020603050405020304" pitchFamily="18" charset="0"/>
              </a:rPr>
              <a:t>the state’s </a:t>
            </a:r>
            <a:r>
              <a:rPr lang="en-US" dirty="0">
                <a:latin typeface="Calibri" panose="020F0502020204030204" pitchFamily="34" charset="0"/>
                <a:ea typeface="Calibri" panose="020F0502020204030204" pitchFamily="34" charset="0"/>
                <a:cs typeface="Times New Roman" panose="02020603050405020304" pitchFamily="18" charset="0"/>
              </a:rPr>
              <a:t>I-3 </a:t>
            </a:r>
            <a:r>
              <a:rPr lang="en-US" dirty="0" smtClean="0">
                <a:latin typeface="Calibri" panose="020F0502020204030204" pitchFamily="34" charset="0"/>
                <a:ea typeface="Calibri" panose="020F0502020204030204" pitchFamily="34" charset="0"/>
                <a:cs typeface="Times New Roman" panose="02020603050405020304" pitchFamily="18" charset="0"/>
              </a:rPr>
              <a:t>accounting system</a:t>
            </a:r>
          </a:p>
          <a:p>
            <a:pPr marL="342900" marR="0" lvl="0" indent="-342900">
              <a:lnSpc>
                <a:spcPct val="115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System must be able to generate canned letters and reports</a:t>
            </a:r>
          </a:p>
          <a:p>
            <a:pPr marL="342900" marR="0" lvl="0" indent="-342900">
              <a:lnSpc>
                <a:spcPct val="115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Users must be able to develop ad hoc reports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Needs </a:t>
            </a:r>
            <a:r>
              <a:rPr lang="en-US" dirty="0">
                <a:latin typeface="Calibri" panose="020F0502020204030204" pitchFamily="34" charset="0"/>
                <a:ea typeface="Calibri" panose="020F0502020204030204" pitchFamily="34" charset="0"/>
                <a:cs typeface="Times New Roman" panose="02020603050405020304" pitchFamily="18" charset="0"/>
              </a:rPr>
              <a:t>to be expandable – As new programs are funded/created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Provide platform for Electronic signatures or authorization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When </a:t>
            </a:r>
            <a:r>
              <a:rPr lang="en-US" dirty="0">
                <a:latin typeface="Calibri" panose="020F0502020204030204" pitchFamily="34" charset="0"/>
                <a:ea typeface="Calibri" panose="020F0502020204030204" pitchFamily="34" charset="0"/>
                <a:cs typeface="Times New Roman" panose="02020603050405020304" pitchFamily="18" charset="0"/>
              </a:rPr>
              <a:t>new vendor/applicants are being entered, have the address validated against </a:t>
            </a:r>
            <a:r>
              <a:rPr lang="en-US" dirty="0" smtClean="0">
                <a:latin typeface="Calibri" panose="020F0502020204030204" pitchFamily="34" charset="0"/>
                <a:ea typeface="Calibri" panose="020F0502020204030204" pitchFamily="34" charset="0"/>
                <a:cs typeface="Times New Roman" panose="02020603050405020304" pitchFamily="18" charset="0"/>
              </a:rPr>
              <a:t>I-3.</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User </a:t>
            </a:r>
            <a:r>
              <a:rPr lang="en-US" dirty="0">
                <a:latin typeface="Calibri" panose="020F0502020204030204" pitchFamily="34" charset="0"/>
                <a:ea typeface="Calibri" panose="020F0502020204030204" pitchFamily="34" charset="0"/>
                <a:cs typeface="Times New Roman" panose="02020603050405020304" pitchFamily="18" charset="0"/>
              </a:rPr>
              <a:t>interface must be simple and easy to navigate – desktop and smartphone </a:t>
            </a:r>
            <a:r>
              <a:rPr lang="en-US" dirty="0" smtClean="0">
                <a:latin typeface="Calibri" panose="020F0502020204030204" pitchFamily="34" charset="0"/>
                <a:ea typeface="Calibri" panose="020F0502020204030204" pitchFamily="34" charset="0"/>
                <a:cs typeface="Times New Roman" panose="02020603050405020304" pitchFamily="18" charset="0"/>
              </a:rPr>
              <a:t>compatible</a:t>
            </a:r>
          </a:p>
          <a:p>
            <a:pPr marL="342900" indent="-342900">
              <a:lnSpc>
                <a:spcPct val="115000"/>
              </a:lnSpc>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Mapping – GIS mapping component capable of linking to other systems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1365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7638" y="141424"/>
            <a:ext cx="11933200" cy="610958"/>
            <a:chOff x="5832" y="1461"/>
            <a:chExt cx="11933200" cy="610958"/>
          </a:xfrm>
        </p:grpSpPr>
        <p:sp>
          <p:nvSpPr>
            <p:cNvPr id="6" name="Rounded Rectangle 5"/>
            <p:cNvSpPr/>
            <p:nvPr/>
          </p:nvSpPr>
          <p:spPr>
            <a:xfrm>
              <a:off x="5832" y="1461"/>
              <a:ext cx="11933200" cy="610958"/>
            </a:xfrm>
            <a:prstGeom prst="roundRect">
              <a:avLst>
                <a:gd name="adj" fmla="val 10000"/>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7" name="Rounded Rectangle 4"/>
            <p:cNvSpPr/>
            <p:nvPr/>
          </p:nvSpPr>
          <p:spPr>
            <a:xfrm>
              <a:off x="23726" y="19355"/>
              <a:ext cx="11897412" cy="5751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dirty="0" smtClean="0"/>
                <a:t>Mapping/Location Services</a:t>
              </a:r>
              <a:endParaRPr lang="en-US" sz="1400" kern="1200" dirty="0">
                <a:latin typeface="+mn-lt"/>
              </a:endParaRPr>
            </a:p>
          </p:txBody>
        </p:sp>
      </p:grpSp>
      <p:pic>
        <p:nvPicPr>
          <p:cNvPr id="3" name="Picture 2"/>
          <p:cNvPicPr>
            <a:picLocks noChangeAspect="1"/>
          </p:cNvPicPr>
          <p:nvPr/>
        </p:nvPicPr>
        <p:blipFill rotWithShape="1">
          <a:blip r:embed="rId2"/>
          <a:srcRect l="13513" t="21621" r="14489" b="7027"/>
          <a:stretch/>
        </p:blipFill>
        <p:spPr>
          <a:xfrm>
            <a:off x="1243913" y="852501"/>
            <a:ext cx="9358184" cy="5796414"/>
          </a:xfrm>
          <a:prstGeom prst="rect">
            <a:avLst/>
          </a:prstGeom>
        </p:spPr>
      </p:pic>
    </p:spTree>
    <p:extLst>
      <p:ext uri="{BB962C8B-B14F-4D97-AF65-F5344CB8AC3E}">
        <p14:creationId xmlns:p14="http://schemas.microsoft.com/office/powerpoint/2010/main" val="338693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95228190"/>
              </p:ext>
            </p:extLst>
          </p:nvPr>
        </p:nvGraphicFramePr>
        <p:xfrm>
          <a:off x="140043" y="0"/>
          <a:ext cx="1194486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038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039762" y="135524"/>
            <a:ext cx="5679990" cy="338554"/>
          </a:xfrm>
          <a:prstGeom prst="rect">
            <a:avLst/>
          </a:prstGeom>
          <a:noFill/>
        </p:spPr>
        <p:txBody>
          <a:bodyPr wrap="square" rtlCol="0">
            <a:spAutoFit/>
          </a:bodyPr>
          <a:lstStyle/>
          <a:p>
            <a:pPr lvl="0"/>
            <a:r>
              <a:rPr lang="en-US" sz="1600" dirty="0" smtClean="0"/>
              <a:t>MANAGE LINE OF BUSINESS AND STATE ACCOUNTS</a:t>
            </a:r>
            <a:endParaRPr lang="en-US" sz="1600" dirty="0"/>
          </a:p>
        </p:txBody>
      </p:sp>
      <p:sp>
        <p:nvSpPr>
          <p:cNvPr id="32" name="AutoShape 16"/>
          <p:cNvSpPr>
            <a:spLocks noChangeArrowheads="1"/>
          </p:cNvSpPr>
          <p:nvPr/>
        </p:nvSpPr>
        <p:spPr bwMode="auto">
          <a:xfrm>
            <a:off x="2127763" y="2223584"/>
            <a:ext cx="1486036" cy="1025074"/>
          </a:xfrm>
          <a:prstGeom prst="roundRect">
            <a:avLst>
              <a:gd name="adj" fmla="val 16667"/>
            </a:avLst>
          </a:prstGeom>
          <a:solidFill>
            <a:schemeClr val="tx1">
              <a:lumMod val="75000"/>
              <a:lumOff val="25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Line of Business (Cost Center 1)</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20" name="AutoShape 16"/>
          <p:cNvSpPr>
            <a:spLocks noChangeArrowheads="1"/>
          </p:cNvSpPr>
          <p:nvPr/>
        </p:nvSpPr>
        <p:spPr bwMode="auto">
          <a:xfrm>
            <a:off x="8385204" y="2141348"/>
            <a:ext cx="1457549" cy="1025074"/>
          </a:xfrm>
          <a:prstGeom prst="roundRect">
            <a:avLst>
              <a:gd name="adj" fmla="val 16667"/>
            </a:avLst>
          </a:prstGeom>
          <a:solidFill>
            <a:schemeClr val="tx1"/>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Line of Business (Cost Center</a:t>
            </a:r>
            <a:r>
              <a:rPr kumimoji="0" lang="en-US" altLang="en-US" sz="1400" b="0" i="0" u="none" strike="noStrike" cap="none" normalizeH="0" dirty="0" smtClean="0">
                <a:ln>
                  <a:noFill/>
                </a:ln>
                <a:solidFill>
                  <a:schemeClr val="bg1"/>
                </a:solidFill>
                <a:effectLst/>
                <a:latin typeface="Calibri" panose="020F0502020204030204" pitchFamily="34" charset="0"/>
              </a:rPr>
              <a:t> 3)</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cxnSp>
        <p:nvCxnSpPr>
          <p:cNvPr id="9" name="Straight Arrow Connector 8"/>
          <p:cNvCxnSpPr/>
          <p:nvPr/>
        </p:nvCxnSpPr>
        <p:spPr>
          <a:xfrm flipH="1">
            <a:off x="1758403" y="3311613"/>
            <a:ext cx="313038" cy="357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1758403" y="2026509"/>
            <a:ext cx="358931" cy="216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935072" y="3311613"/>
            <a:ext cx="16475" cy="444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613799" y="3286901"/>
            <a:ext cx="370083" cy="357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698445" y="2736123"/>
            <a:ext cx="439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AutoShape 16"/>
          <p:cNvSpPr>
            <a:spLocks noChangeArrowheads="1"/>
          </p:cNvSpPr>
          <p:nvPr/>
        </p:nvSpPr>
        <p:spPr bwMode="auto">
          <a:xfrm>
            <a:off x="266885" y="3756455"/>
            <a:ext cx="1457549" cy="1025074"/>
          </a:xfrm>
          <a:prstGeom prst="roundRect">
            <a:avLst>
              <a:gd name="adj" fmla="val 16667"/>
            </a:avLst>
          </a:prstGeom>
          <a:solidFill>
            <a:schemeClr val="accent6">
              <a:lumMod val="60000"/>
              <a:lumOff val="4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Account C</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0" name="AutoShape 16"/>
          <p:cNvSpPr>
            <a:spLocks noChangeArrowheads="1"/>
          </p:cNvSpPr>
          <p:nvPr/>
        </p:nvSpPr>
        <p:spPr bwMode="auto">
          <a:xfrm>
            <a:off x="276181" y="1001435"/>
            <a:ext cx="1457549" cy="1025074"/>
          </a:xfrm>
          <a:prstGeom prst="roundRect">
            <a:avLst>
              <a:gd name="adj" fmla="val 16667"/>
            </a:avLst>
          </a:prstGeom>
          <a:solidFill>
            <a:schemeClr val="accent6">
              <a:lumMod val="60000"/>
              <a:lumOff val="4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Account A</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1" name="AutoShape 16"/>
          <p:cNvSpPr>
            <a:spLocks noChangeArrowheads="1"/>
          </p:cNvSpPr>
          <p:nvPr/>
        </p:nvSpPr>
        <p:spPr bwMode="auto">
          <a:xfrm>
            <a:off x="2156250" y="3756455"/>
            <a:ext cx="1457549" cy="1025074"/>
          </a:xfrm>
          <a:prstGeom prst="roundRect">
            <a:avLst>
              <a:gd name="adj" fmla="val 16667"/>
            </a:avLst>
          </a:prstGeom>
          <a:solidFill>
            <a:schemeClr val="accent6">
              <a:lumMod val="60000"/>
              <a:lumOff val="4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Account D</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2" name="AutoShape 16"/>
          <p:cNvSpPr>
            <a:spLocks noChangeArrowheads="1"/>
          </p:cNvSpPr>
          <p:nvPr/>
        </p:nvSpPr>
        <p:spPr bwMode="auto">
          <a:xfrm>
            <a:off x="4045614" y="3756455"/>
            <a:ext cx="1457549" cy="1025074"/>
          </a:xfrm>
          <a:prstGeom prst="roundRect">
            <a:avLst>
              <a:gd name="adj" fmla="val 16667"/>
            </a:avLst>
          </a:prstGeom>
          <a:solidFill>
            <a:schemeClr val="accent6">
              <a:lumMod val="60000"/>
              <a:lumOff val="4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Account E</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3" name="AutoShape 16"/>
          <p:cNvSpPr>
            <a:spLocks noChangeArrowheads="1"/>
          </p:cNvSpPr>
          <p:nvPr/>
        </p:nvSpPr>
        <p:spPr bwMode="auto">
          <a:xfrm>
            <a:off x="4222441" y="2223584"/>
            <a:ext cx="1457549" cy="1025074"/>
          </a:xfrm>
          <a:prstGeom prst="roundRect">
            <a:avLst>
              <a:gd name="adj" fmla="val 16667"/>
            </a:avLst>
          </a:prstGeom>
          <a:solidFill>
            <a:schemeClr val="accent6">
              <a:lumMod val="60000"/>
              <a:lumOff val="4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Account B</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6" name="TextBox 45"/>
          <p:cNvSpPr txBox="1"/>
          <p:nvPr/>
        </p:nvSpPr>
        <p:spPr>
          <a:xfrm>
            <a:off x="3039762" y="412821"/>
            <a:ext cx="4613188" cy="523220"/>
          </a:xfrm>
          <a:prstGeom prst="rect">
            <a:avLst/>
          </a:prstGeom>
          <a:noFill/>
        </p:spPr>
        <p:txBody>
          <a:bodyPr wrap="square" rtlCol="0">
            <a:spAutoFit/>
          </a:bodyPr>
          <a:lstStyle/>
          <a:p>
            <a:pPr lvl="0"/>
            <a:r>
              <a:rPr lang="en-US" sz="1400" dirty="0" smtClean="0"/>
              <a:t>Line of Business and Sub Accounts Created by high level user – Line of Business is Associated with Defined I3 Cost Center.  </a:t>
            </a:r>
            <a:endParaRPr lang="en-US" sz="1400" dirty="0"/>
          </a:p>
        </p:txBody>
      </p:sp>
      <p:sp>
        <p:nvSpPr>
          <p:cNvPr id="48" name="AutoShape 16"/>
          <p:cNvSpPr>
            <a:spLocks noChangeArrowheads="1"/>
          </p:cNvSpPr>
          <p:nvPr/>
        </p:nvSpPr>
        <p:spPr bwMode="auto">
          <a:xfrm>
            <a:off x="6467295" y="2223586"/>
            <a:ext cx="1457549" cy="1025074"/>
          </a:xfrm>
          <a:prstGeom prst="roundRect">
            <a:avLst>
              <a:gd name="adj" fmla="val 16667"/>
            </a:avLst>
          </a:prstGeom>
          <a:solidFill>
            <a:schemeClr val="tx1"/>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Line of Business (Cost Center 2)</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9" name="AutoShape 16"/>
          <p:cNvSpPr>
            <a:spLocks noChangeArrowheads="1"/>
          </p:cNvSpPr>
          <p:nvPr/>
        </p:nvSpPr>
        <p:spPr bwMode="auto">
          <a:xfrm>
            <a:off x="6467295" y="3669327"/>
            <a:ext cx="1457549" cy="1025074"/>
          </a:xfrm>
          <a:prstGeom prst="roundRect">
            <a:avLst>
              <a:gd name="adj" fmla="val 16667"/>
            </a:avLst>
          </a:prstGeom>
          <a:solidFill>
            <a:schemeClr val="accent4">
              <a:lumMod val="60000"/>
              <a:lumOff val="4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Account F</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cxnSp>
        <p:nvCxnSpPr>
          <p:cNvPr id="52" name="Straight Arrow Connector 51"/>
          <p:cNvCxnSpPr/>
          <p:nvPr/>
        </p:nvCxnSpPr>
        <p:spPr>
          <a:xfrm flipH="1">
            <a:off x="7047788" y="3248660"/>
            <a:ext cx="8238" cy="400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AutoShape 16"/>
          <p:cNvSpPr>
            <a:spLocks noChangeArrowheads="1"/>
          </p:cNvSpPr>
          <p:nvPr/>
        </p:nvSpPr>
        <p:spPr bwMode="auto">
          <a:xfrm>
            <a:off x="8385204" y="3669327"/>
            <a:ext cx="1457549" cy="1025074"/>
          </a:xfrm>
          <a:prstGeom prst="roundRect">
            <a:avLst>
              <a:gd name="adj" fmla="val 16667"/>
            </a:avLst>
          </a:prstGeom>
          <a:solidFill>
            <a:schemeClr val="accent1">
              <a:lumMod val="40000"/>
              <a:lumOff val="6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Account G</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cxnSp>
        <p:nvCxnSpPr>
          <p:cNvPr id="21" name="Straight Arrow Connector 20"/>
          <p:cNvCxnSpPr/>
          <p:nvPr/>
        </p:nvCxnSpPr>
        <p:spPr>
          <a:xfrm flipH="1">
            <a:off x="9038737" y="3217522"/>
            <a:ext cx="8238" cy="400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059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31788" y="517884"/>
            <a:ext cx="10061464" cy="338554"/>
          </a:xfrm>
          <a:prstGeom prst="rect">
            <a:avLst/>
          </a:prstGeom>
          <a:noFill/>
        </p:spPr>
        <p:txBody>
          <a:bodyPr wrap="square" rtlCol="0">
            <a:spAutoFit/>
          </a:bodyPr>
          <a:lstStyle/>
          <a:p>
            <a:pPr lvl="0"/>
            <a:r>
              <a:rPr lang="en-US" sz="1600" dirty="0" smtClean="0"/>
              <a:t>MANAGE DISTRICT ACCOUNT and REGIONAL ACCOUNTS</a:t>
            </a:r>
            <a:endParaRPr lang="en-US" sz="1600" dirty="0"/>
          </a:p>
        </p:txBody>
      </p:sp>
      <p:sp>
        <p:nvSpPr>
          <p:cNvPr id="32" name="AutoShape 16"/>
          <p:cNvSpPr>
            <a:spLocks noChangeArrowheads="1"/>
          </p:cNvSpPr>
          <p:nvPr/>
        </p:nvSpPr>
        <p:spPr bwMode="auto">
          <a:xfrm>
            <a:off x="8191432" y="3910188"/>
            <a:ext cx="1486036" cy="1025074"/>
          </a:xfrm>
          <a:prstGeom prst="roundRect">
            <a:avLst>
              <a:gd name="adj" fmla="val 16667"/>
            </a:avLst>
          </a:prstGeom>
          <a:solidFill>
            <a:schemeClr val="bg1">
              <a:lumMod val="65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High Level Regional Accounts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(District)</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20" name="AutoShape 16"/>
          <p:cNvSpPr>
            <a:spLocks noChangeArrowheads="1"/>
          </p:cNvSpPr>
          <p:nvPr/>
        </p:nvSpPr>
        <p:spPr bwMode="auto">
          <a:xfrm>
            <a:off x="2641670" y="3997318"/>
            <a:ext cx="1457549" cy="1025074"/>
          </a:xfrm>
          <a:prstGeom prst="roundRect">
            <a:avLst>
              <a:gd name="adj" fmla="val 16667"/>
            </a:avLst>
          </a:prstGeom>
          <a:solidFill>
            <a:schemeClr val="accent6">
              <a:lumMod val="40000"/>
              <a:lumOff val="6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High Level Accounts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(District)</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21" name="AutoShape 16"/>
          <p:cNvSpPr>
            <a:spLocks noChangeArrowheads="1"/>
          </p:cNvSpPr>
          <p:nvPr/>
        </p:nvSpPr>
        <p:spPr bwMode="auto">
          <a:xfrm>
            <a:off x="2641670" y="5443059"/>
            <a:ext cx="1457549" cy="1025074"/>
          </a:xfrm>
          <a:prstGeom prst="roundRect">
            <a:avLst>
              <a:gd name="adj" fmla="val 16667"/>
            </a:avLst>
          </a:prstGeom>
          <a:solidFill>
            <a:schemeClr val="accent6">
              <a:lumMod val="40000"/>
              <a:lumOff val="6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Associated County</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cxnSp>
        <p:nvCxnSpPr>
          <p:cNvPr id="7" name="Straight Arrow Connector 6"/>
          <p:cNvCxnSpPr/>
          <p:nvPr/>
        </p:nvCxnSpPr>
        <p:spPr>
          <a:xfrm flipH="1">
            <a:off x="3222163" y="5022392"/>
            <a:ext cx="8238" cy="400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822072" y="4998217"/>
            <a:ext cx="313038" cy="357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775549" y="3963048"/>
            <a:ext cx="377605" cy="106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998741" y="4998217"/>
            <a:ext cx="16475" cy="444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677468" y="4973505"/>
            <a:ext cx="370083" cy="357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762114" y="4422727"/>
            <a:ext cx="439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AutoShape 16"/>
          <p:cNvSpPr>
            <a:spLocks noChangeArrowheads="1"/>
          </p:cNvSpPr>
          <p:nvPr/>
        </p:nvSpPr>
        <p:spPr bwMode="auto">
          <a:xfrm>
            <a:off x="6330554" y="5443059"/>
            <a:ext cx="1457549" cy="1025074"/>
          </a:xfrm>
          <a:prstGeom prst="roundRect">
            <a:avLst>
              <a:gd name="adj" fmla="val 16667"/>
            </a:avLst>
          </a:prstGeom>
          <a:solidFill>
            <a:schemeClr val="bg1">
              <a:lumMod val="65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Associated County</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0" name="AutoShape 16"/>
          <p:cNvSpPr>
            <a:spLocks noChangeArrowheads="1"/>
          </p:cNvSpPr>
          <p:nvPr/>
        </p:nvSpPr>
        <p:spPr bwMode="auto">
          <a:xfrm>
            <a:off x="6330554" y="3904452"/>
            <a:ext cx="1457549" cy="1025074"/>
          </a:xfrm>
          <a:prstGeom prst="roundRect">
            <a:avLst>
              <a:gd name="adj" fmla="val 16667"/>
            </a:avLst>
          </a:prstGeom>
          <a:solidFill>
            <a:schemeClr val="bg1">
              <a:lumMod val="65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Associated County</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1" name="AutoShape 16"/>
          <p:cNvSpPr>
            <a:spLocks noChangeArrowheads="1"/>
          </p:cNvSpPr>
          <p:nvPr/>
        </p:nvSpPr>
        <p:spPr bwMode="auto">
          <a:xfrm>
            <a:off x="8219919" y="5443059"/>
            <a:ext cx="1457549" cy="1025074"/>
          </a:xfrm>
          <a:prstGeom prst="roundRect">
            <a:avLst>
              <a:gd name="adj" fmla="val 16667"/>
            </a:avLst>
          </a:prstGeom>
          <a:solidFill>
            <a:schemeClr val="bg1">
              <a:lumMod val="65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Associated County</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2" name="AutoShape 16"/>
          <p:cNvSpPr>
            <a:spLocks noChangeArrowheads="1"/>
          </p:cNvSpPr>
          <p:nvPr/>
        </p:nvSpPr>
        <p:spPr bwMode="auto">
          <a:xfrm>
            <a:off x="10109283" y="5443059"/>
            <a:ext cx="1457549" cy="1025074"/>
          </a:xfrm>
          <a:prstGeom prst="roundRect">
            <a:avLst>
              <a:gd name="adj" fmla="val 16667"/>
            </a:avLst>
          </a:prstGeom>
          <a:solidFill>
            <a:schemeClr val="bg1">
              <a:lumMod val="65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Associated County</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3" name="AutoShape 16"/>
          <p:cNvSpPr>
            <a:spLocks noChangeArrowheads="1"/>
          </p:cNvSpPr>
          <p:nvPr/>
        </p:nvSpPr>
        <p:spPr bwMode="auto">
          <a:xfrm>
            <a:off x="10231992" y="3929613"/>
            <a:ext cx="1457549" cy="1025074"/>
          </a:xfrm>
          <a:prstGeom prst="roundRect">
            <a:avLst>
              <a:gd name="adj" fmla="val 16667"/>
            </a:avLst>
          </a:prstGeom>
          <a:solidFill>
            <a:schemeClr val="bg1">
              <a:lumMod val="65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Associated County</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6" name="TextBox 45"/>
          <p:cNvSpPr txBox="1"/>
          <p:nvPr/>
        </p:nvSpPr>
        <p:spPr>
          <a:xfrm>
            <a:off x="3631788" y="778060"/>
            <a:ext cx="4559644" cy="523220"/>
          </a:xfrm>
          <a:prstGeom prst="rect">
            <a:avLst/>
          </a:prstGeom>
          <a:noFill/>
        </p:spPr>
        <p:txBody>
          <a:bodyPr wrap="square" rtlCol="0">
            <a:spAutoFit/>
          </a:bodyPr>
          <a:lstStyle/>
          <a:p>
            <a:pPr lvl="0"/>
            <a:r>
              <a:rPr lang="en-US" sz="1400" dirty="0" smtClean="0"/>
              <a:t>Created by high level user – select one to many counties associated with a district/regional account</a:t>
            </a:r>
            <a:endParaRPr lang="en-US" sz="1400" dirty="0"/>
          </a:p>
        </p:txBody>
      </p:sp>
      <p:sp>
        <p:nvSpPr>
          <p:cNvPr id="48" name="AutoShape 16"/>
          <p:cNvSpPr>
            <a:spLocks noChangeArrowheads="1"/>
          </p:cNvSpPr>
          <p:nvPr/>
        </p:nvSpPr>
        <p:spPr bwMode="auto">
          <a:xfrm>
            <a:off x="1030625" y="3997318"/>
            <a:ext cx="1457549" cy="1025074"/>
          </a:xfrm>
          <a:prstGeom prst="roundRect">
            <a:avLst>
              <a:gd name="adj" fmla="val 16667"/>
            </a:avLst>
          </a:prstGeom>
          <a:solidFill>
            <a:schemeClr val="accent6">
              <a:lumMod val="40000"/>
              <a:lumOff val="6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High Level Accounts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(District)</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9" name="AutoShape 16"/>
          <p:cNvSpPr>
            <a:spLocks noChangeArrowheads="1"/>
          </p:cNvSpPr>
          <p:nvPr/>
        </p:nvSpPr>
        <p:spPr bwMode="auto">
          <a:xfrm>
            <a:off x="1030625" y="5443059"/>
            <a:ext cx="1457549" cy="1025074"/>
          </a:xfrm>
          <a:prstGeom prst="roundRect">
            <a:avLst>
              <a:gd name="adj" fmla="val 16667"/>
            </a:avLst>
          </a:prstGeom>
          <a:solidFill>
            <a:schemeClr val="accent6">
              <a:lumMod val="40000"/>
              <a:lumOff val="6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Associated County</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cxnSp>
        <p:nvCxnSpPr>
          <p:cNvPr id="52" name="Straight Arrow Connector 51"/>
          <p:cNvCxnSpPr/>
          <p:nvPr/>
        </p:nvCxnSpPr>
        <p:spPr>
          <a:xfrm flipH="1">
            <a:off x="1611118" y="5022392"/>
            <a:ext cx="8238" cy="400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02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489555" y="193643"/>
            <a:ext cx="1577547" cy="338554"/>
          </a:xfrm>
          <a:prstGeom prst="rect">
            <a:avLst/>
          </a:prstGeom>
          <a:noFill/>
        </p:spPr>
        <p:txBody>
          <a:bodyPr wrap="square" rtlCol="0">
            <a:spAutoFit/>
          </a:bodyPr>
          <a:lstStyle/>
          <a:p>
            <a:pPr lvl="0"/>
            <a:r>
              <a:rPr lang="en-US" sz="1600" dirty="0" smtClean="0"/>
              <a:t>MANAGE USERS</a:t>
            </a:r>
            <a:endParaRPr lang="en-US" sz="1600" dirty="0"/>
          </a:p>
        </p:txBody>
      </p:sp>
      <p:sp>
        <p:nvSpPr>
          <p:cNvPr id="32" name="AutoShape 16"/>
          <p:cNvSpPr>
            <a:spLocks noChangeArrowheads="1"/>
          </p:cNvSpPr>
          <p:nvPr/>
        </p:nvSpPr>
        <p:spPr bwMode="auto">
          <a:xfrm>
            <a:off x="8155459" y="4208902"/>
            <a:ext cx="1486036" cy="1025074"/>
          </a:xfrm>
          <a:prstGeom prst="roundRect">
            <a:avLst>
              <a:gd name="adj" fmla="val 16667"/>
            </a:avLst>
          </a:prstGeom>
          <a:solidFill>
            <a:schemeClr val="bg1">
              <a:lumMod val="65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High Level Regional Accounts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(District)</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20" name="AutoShape 16"/>
          <p:cNvSpPr>
            <a:spLocks noChangeArrowheads="1"/>
          </p:cNvSpPr>
          <p:nvPr/>
        </p:nvSpPr>
        <p:spPr bwMode="auto">
          <a:xfrm>
            <a:off x="2281567" y="4145328"/>
            <a:ext cx="1457549" cy="1025074"/>
          </a:xfrm>
          <a:prstGeom prst="roundRect">
            <a:avLst>
              <a:gd name="adj" fmla="val 16667"/>
            </a:avLst>
          </a:prstGeom>
          <a:solidFill>
            <a:schemeClr val="accent6">
              <a:lumMod val="40000"/>
              <a:lumOff val="6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High Level Accounts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(District)</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21" name="AutoShape 16"/>
          <p:cNvSpPr>
            <a:spLocks noChangeArrowheads="1"/>
          </p:cNvSpPr>
          <p:nvPr/>
        </p:nvSpPr>
        <p:spPr bwMode="auto">
          <a:xfrm>
            <a:off x="2281567" y="5591069"/>
            <a:ext cx="1457549" cy="1025074"/>
          </a:xfrm>
          <a:prstGeom prst="roundRect">
            <a:avLst>
              <a:gd name="adj" fmla="val 16667"/>
            </a:avLst>
          </a:prstGeom>
          <a:solidFill>
            <a:schemeClr val="accent6">
              <a:lumMod val="40000"/>
              <a:lumOff val="6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Associated County</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cxnSp>
        <p:nvCxnSpPr>
          <p:cNvPr id="7" name="Straight Arrow Connector 6"/>
          <p:cNvCxnSpPr/>
          <p:nvPr/>
        </p:nvCxnSpPr>
        <p:spPr>
          <a:xfrm flipH="1">
            <a:off x="2862060" y="5170402"/>
            <a:ext cx="8238" cy="400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786099" y="5296931"/>
            <a:ext cx="313038" cy="357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584328" y="4384846"/>
            <a:ext cx="403542" cy="72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962768" y="5296931"/>
            <a:ext cx="16475" cy="444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641495" y="5272219"/>
            <a:ext cx="370083" cy="357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726141" y="4721441"/>
            <a:ext cx="439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AutoShape 16"/>
          <p:cNvSpPr>
            <a:spLocks noChangeArrowheads="1"/>
          </p:cNvSpPr>
          <p:nvPr/>
        </p:nvSpPr>
        <p:spPr bwMode="auto">
          <a:xfrm>
            <a:off x="6064145" y="5741773"/>
            <a:ext cx="1457549" cy="1025074"/>
          </a:xfrm>
          <a:prstGeom prst="roundRect">
            <a:avLst>
              <a:gd name="adj" fmla="val 16667"/>
            </a:avLst>
          </a:prstGeom>
          <a:solidFill>
            <a:schemeClr val="bg1">
              <a:lumMod val="65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Associated County</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0" name="AutoShape 16"/>
          <p:cNvSpPr>
            <a:spLocks noChangeArrowheads="1"/>
          </p:cNvSpPr>
          <p:nvPr/>
        </p:nvSpPr>
        <p:spPr bwMode="auto">
          <a:xfrm>
            <a:off x="6064145" y="4190142"/>
            <a:ext cx="1457549" cy="1025074"/>
          </a:xfrm>
          <a:prstGeom prst="roundRect">
            <a:avLst>
              <a:gd name="adj" fmla="val 16667"/>
            </a:avLst>
          </a:prstGeom>
          <a:solidFill>
            <a:schemeClr val="bg1">
              <a:lumMod val="65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Associated County</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1" name="AutoShape 16"/>
          <p:cNvSpPr>
            <a:spLocks noChangeArrowheads="1"/>
          </p:cNvSpPr>
          <p:nvPr/>
        </p:nvSpPr>
        <p:spPr bwMode="auto">
          <a:xfrm>
            <a:off x="8183946" y="5741773"/>
            <a:ext cx="1457549" cy="1025074"/>
          </a:xfrm>
          <a:prstGeom prst="roundRect">
            <a:avLst>
              <a:gd name="adj" fmla="val 16667"/>
            </a:avLst>
          </a:prstGeom>
          <a:solidFill>
            <a:schemeClr val="bg1">
              <a:lumMod val="65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Associated County</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2" name="AutoShape 16"/>
          <p:cNvSpPr>
            <a:spLocks noChangeArrowheads="1"/>
          </p:cNvSpPr>
          <p:nvPr/>
        </p:nvSpPr>
        <p:spPr bwMode="auto">
          <a:xfrm>
            <a:off x="10073310" y="5741773"/>
            <a:ext cx="1457549" cy="1025074"/>
          </a:xfrm>
          <a:prstGeom prst="roundRect">
            <a:avLst>
              <a:gd name="adj" fmla="val 16667"/>
            </a:avLst>
          </a:prstGeom>
          <a:solidFill>
            <a:schemeClr val="bg1">
              <a:lumMod val="65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Associated County</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3" name="AutoShape 16"/>
          <p:cNvSpPr>
            <a:spLocks noChangeArrowheads="1"/>
          </p:cNvSpPr>
          <p:nvPr/>
        </p:nvSpPr>
        <p:spPr bwMode="auto">
          <a:xfrm>
            <a:off x="10250137" y="4208902"/>
            <a:ext cx="1457549" cy="1025074"/>
          </a:xfrm>
          <a:prstGeom prst="roundRect">
            <a:avLst>
              <a:gd name="adj" fmla="val 16667"/>
            </a:avLst>
          </a:prstGeom>
          <a:solidFill>
            <a:schemeClr val="bg1">
              <a:lumMod val="65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Associated County</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33" name="AutoShape 16"/>
          <p:cNvSpPr>
            <a:spLocks noChangeArrowheads="1"/>
          </p:cNvSpPr>
          <p:nvPr/>
        </p:nvSpPr>
        <p:spPr bwMode="auto">
          <a:xfrm>
            <a:off x="535693" y="4125366"/>
            <a:ext cx="1457549" cy="1025074"/>
          </a:xfrm>
          <a:prstGeom prst="roundRect">
            <a:avLst>
              <a:gd name="adj" fmla="val 16667"/>
            </a:avLst>
          </a:prstGeom>
          <a:solidFill>
            <a:schemeClr val="accent6">
              <a:lumMod val="40000"/>
              <a:lumOff val="6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High Level Accounts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(District)</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34" name="AutoShape 16"/>
          <p:cNvSpPr>
            <a:spLocks noChangeArrowheads="1"/>
          </p:cNvSpPr>
          <p:nvPr/>
        </p:nvSpPr>
        <p:spPr bwMode="auto">
          <a:xfrm>
            <a:off x="535693" y="5571107"/>
            <a:ext cx="1457549" cy="1025074"/>
          </a:xfrm>
          <a:prstGeom prst="roundRect">
            <a:avLst>
              <a:gd name="adj" fmla="val 16667"/>
            </a:avLst>
          </a:prstGeom>
          <a:solidFill>
            <a:schemeClr val="accent6">
              <a:lumMod val="40000"/>
              <a:lumOff val="6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Associated County</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cxnSp>
        <p:nvCxnSpPr>
          <p:cNvPr id="35" name="Straight Arrow Connector 34"/>
          <p:cNvCxnSpPr/>
          <p:nvPr/>
        </p:nvCxnSpPr>
        <p:spPr>
          <a:xfrm flipH="1">
            <a:off x="1116186" y="5150440"/>
            <a:ext cx="8238" cy="400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AutoShape 16"/>
          <p:cNvSpPr>
            <a:spLocks noChangeArrowheads="1"/>
          </p:cNvSpPr>
          <p:nvPr/>
        </p:nvSpPr>
        <p:spPr bwMode="auto">
          <a:xfrm>
            <a:off x="2409952" y="1222160"/>
            <a:ext cx="1457549" cy="1025074"/>
          </a:xfrm>
          <a:prstGeom prst="roundRect">
            <a:avLst>
              <a:gd name="adj" fmla="val 16667"/>
            </a:avLst>
          </a:prstGeom>
          <a:solidFill>
            <a:schemeClr val="accent1">
              <a:lumMod val="20000"/>
              <a:lumOff val="80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chemeClr val="bg1"/>
                </a:solidFill>
                <a:latin typeface="Calibri" panose="020F0502020204030204" pitchFamily="34" charset="0"/>
              </a:rPr>
              <a:t>User “A”</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38" name="AutoShape 16"/>
          <p:cNvSpPr>
            <a:spLocks noChangeArrowheads="1"/>
          </p:cNvSpPr>
          <p:nvPr/>
        </p:nvSpPr>
        <p:spPr bwMode="auto">
          <a:xfrm>
            <a:off x="4211194" y="1246778"/>
            <a:ext cx="1457549" cy="1025074"/>
          </a:xfrm>
          <a:prstGeom prst="roundRect">
            <a:avLst>
              <a:gd name="adj" fmla="val 16667"/>
            </a:avLst>
          </a:prstGeom>
          <a:solidFill>
            <a:schemeClr val="accent2"/>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User “B”</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45" name="AutoShape 16"/>
          <p:cNvSpPr>
            <a:spLocks noChangeArrowheads="1"/>
          </p:cNvSpPr>
          <p:nvPr/>
        </p:nvSpPr>
        <p:spPr bwMode="auto">
          <a:xfrm>
            <a:off x="6144132" y="1222113"/>
            <a:ext cx="1457549" cy="1025074"/>
          </a:xfrm>
          <a:prstGeom prst="roundRect">
            <a:avLst>
              <a:gd name="adj" fmla="val 16667"/>
            </a:avLst>
          </a:prstGeom>
          <a:solidFill>
            <a:schemeClr val="tx1">
              <a:lumMod val="75000"/>
              <a:lumOff val="25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User “C”</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cxnSp>
        <p:nvCxnSpPr>
          <p:cNvPr id="3" name="Straight Arrow Connector 2"/>
          <p:cNvCxnSpPr/>
          <p:nvPr/>
        </p:nvCxnSpPr>
        <p:spPr>
          <a:xfrm flipH="1">
            <a:off x="1235676" y="2298357"/>
            <a:ext cx="1143313" cy="1713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3102671" y="2380735"/>
            <a:ext cx="1193665" cy="16978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5607506" y="2339546"/>
            <a:ext cx="2576440" cy="18311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7521694" y="2359029"/>
            <a:ext cx="798522" cy="16527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3828241" y="2339546"/>
            <a:ext cx="2609203" cy="1831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a:off x="1810183" y="2247187"/>
            <a:ext cx="4221128" cy="1764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6" name="AutoShape 16"/>
          <p:cNvSpPr>
            <a:spLocks noChangeArrowheads="1"/>
          </p:cNvSpPr>
          <p:nvPr/>
        </p:nvSpPr>
        <p:spPr bwMode="auto">
          <a:xfrm>
            <a:off x="8077070" y="1222113"/>
            <a:ext cx="1457549" cy="1025074"/>
          </a:xfrm>
          <a:prstGeom prst="roundRect">
            <a:avLst>
              <a:gd name="adj" fmla="val 16667"/>
            </a:avLst>
          </a:prstGeom>
          <a:solidFill>
            <a:srgbClr val="00B0F0"/>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User “D”</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cxnSp>
        <p:nvCxnSpPr>
          <p:cNvPr id="18" name="Straight Arrow Connector 17"/>
          <p:cNvCxnSpPr/>
          <p:nvPr/>
        </p:nvCxnSpPr>
        <p:spPr>
          <a:xfrm flipH="1">
            <a:off x="9193426" y="2380735"/>
            <a:ext cx="1" cy="1789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246126" y="436493"/>
            <a:ext cx="6382636" cy="523220"/>
          </a:xfrm>
          <a:prstGeom prst="rect">
            <a:avLst/>
          </a:prstGeom>
          <a:noFill/>
        </p:spPr>
        <p:txBody>
          <a:bodyPr wrap="square" rtlCol="0">
            <a:spAutoFit/>
          </a:bodyPr>
          <a:lstStyle/>
          <a:p>
            <a:pPr lvl="0"/>
            <a:r>
              <a:rPr lang="en-US" sz="1400" dirty="0" smtClean="0"/>
              <a:t>Users associated with district and regional accounts are created by high level users.  These users can be associated with one to many district accounts/regional accounts.</a:t>
            </a:r>
            <a:endParaRPr lang="en-US" sz="1400" dirty="0"/>
          </a:p>
        </p:txBody>
      </p:sp>
    </p:spTree>
    <p:extLst>
      <p:ext uri="{BB962C8B-B14F-4D97-AF65-F5344CB8AC3E}">
        <p14:creationId xmlns:p14="http://schemas.microsoft.com/office/powerpoint/2010/main" val="3858263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9765" y="2315171"/>
            <a:ext cx="2752929" cy="646331"/>
          </a:xfrm>
          <a:prstGeom prst="rect">
            <a:avLst/>
          </a:prstGeom>
          <a:noFill/>
        </p:spPr>
        <p:txBody>
          <a:bodyPr wrap="square" rtlCol="0">
            <a:spAutoFit/>
          </a:bodyPr>
          <a:lstStyle/>
          <a:p>
            <a:r>
              <a:rPr lang="en-US" dirty="0" smtClean="0"/>
              <a:t>Practice Name</a:t>
            </a:r>
          </a:p>
          <a:p>
            <a:r>
              <a:rPr lang="en-US" dirty="0"/>
              <a:t>	</a:t>
            </a:r>
            <a:r>
              <a:rPr lang="en-US" dirty="0" smtClean="0"/>
              <a:t>Expense Category</a:t>
            </a:r>
            <a:endParaRPr lang="en-US" dirty="0"/>
          </a:p>
        </p:txBody>
      </p:sp>
      <p:sp>
        <p:nvSpPr>
          <p:cNvPr id="7" name="TextBox 6"/>
          <p:cNvSpPr txBox="1"/>
          <p:nvPr/>
        </p:nvSpPr>
        <p:spPr>
          <a:xfrm>
            <a:off x="8194420" y="2315171"/>
            <a:ext cx="3579779" cy="923330"/>
          </a:xfrm>
          <a:prstGeom prst="rect">
            <a:avLst/>
          </a:prstGeom>
          <a:noFill/>
        </p:spPr>
        <p:txBody>
          <a:bodyPr wrap="square" rtlCol="0">
            <a:spAutoFit/>
          </a:bodyPr>
          <a:lstStyle/>
          <a:p>
            <a:r>
              <a:rPr lang="en-US" dirty="0" smtClean="0"/>
              <a:t>Cover Crops</a:t>
            </a:r>
          </a:p>
          <a:p>
            <a:r>
              <a:rPr lang="en-US" dirty="0"/>
              <a:t>	</a:t>
            </a:r>
            <a:r>
              <a:rPr lang="en-US" dirty="0" smtClean="0"/>
              <a:t>Management</a:t>
            </a:r>
          </a:p>
          <a:p>
            <a:r>
              <a:rPr lang="en-US" dirty="0"/>
              <a:t>	</a:t>
            </a:r>
          </a:p>
        </p:txBody>
      </p:sp>
      <p:sp>
        <p:nvSpPr>
          <p:cNvPr id="8" name="TextBox 7"/>
          <p:cNvSpPr txBox="1"/>
          <p:nvPr/>
        </p:nvSpPr>
        <p:spPr>
          <a:xfrm>
            <a:off x="8194419" y="3112515"/>
            <a:ext cx="3579779" cy="646331"/>
          </a:xfrm>
          <a:prstGeom prst="rect">
            <a:avLst/>
          </a:prstGeom>
          <a:noFill/>
        </p:spPr>
        <p:txBody>
          <a:bodyPr wrap="square" rtlCol="0">
            <a:spAutoFit/>
          </a:bodyPr>
          <a:lstStyle/>
          <a:p>
            <a:r>
              <a:rPr lang="en-US" dirty="0" smtClean="0"/>
              <a:t>No-Till	</a:t>
            </a:r>
          </a:p>
          <a:p>
            <a:r>
              <a:rPr lang="en-US" dirty="0"/>
              <a:t>	</a:t>
            </a:r>
            <a:r>
              <a:rPr lang="en-US" dirty="0" smtClean="0"/>
              <a:t>Management</a:t>
            </a:r>
            <a:r>
              <a:rPr lang="en-US" dirty="0"/>
              <a:t>	</a:t>
            </a:r>
          </a:p>
        </p:txBody>
      </p:sp>
      <p:sp>
        <p:nvSpPr>
          <p:cNvPr id="15" name="TextBox 14"/>
          <p:cNvSpPr txBox="1"/>
          <p:nvPr/>
        </p:nvSpPr>
        <p:spPr>
          <a:xfrm>
            <a:off x="8194419" y="1900922"/>
            <a:ext cx="1090835" cy="369332"/>
          </a:xfrm>
          <a:prstGeom prst="rect">
            <a:avLst/>
          </a:prstGeom>
          <a:noFill/>
        </p:spPr>
        <p:txBody>
          <a:bodyPr wrap="square" rtlCol="0">
            <a:spAutoFit/>
          </a:bodyPr>
          <a:lstStyle/>
          <a:p>
            <a:r>
              <a:rPr lang="en-US" dirty="0" smtClean="0"/>
              <a:t>Examples</a:t>
            </a:r>
            <a:endParaRPr lang="en-US" dirty="0"/>
          </a:p>
        </p:txBody>
      </p:sp>
      <p:sp>
        <p:nvSpPr>
          <p:cNvPr id="18" name="TextBox 17"/>
          <p:cNvSpPr txBox="1"/>
          <p:nvPr/>
        </p:nvSpPr>
        <p:spPr>
          <a:xfrm>
            <a:off x="8194419" y="3909859"/>
            <a:ext cx="3579779" cy="646331"/>
          </a:xfrm>
          <a:prstGeom prst="rect">
            <a:avLst/>
          </a:prstGeom>
          <a:noFill/>
        </p:spPr>
        <p:txBody>
          <a:bodyPr wrap="square" rtlCol="0">
            <a:spAutoFit/>
          </a:bodyPr>
          <a:lstStyle/>
          <a:p>
            <a:r>
              <a:rPr lang="en-US" dirty="0" smtClean="0"/>
              <a:t>Terrace</a:t>
            </a:r>
          </a:p>
          <a:p>
            <a:r>
              <a:rPr lang="en-US" dirty="0"/>
              <a:t>	</a:t>
            </a:r>
            <a:r>
              <a:rPr lang="en-US" dirty="0" smtClean="0"/>
              <a:t>Permanent</a:t>
            </a:r>
            <a:endParaRPr lang="en-US" dirty="0"/>
          </a:p>
        </p:txBody>
      </p:sp>
      <p:sp>
        <p:nvSpPr>
          <p:cNvPr id="21" name="TextBox 20"/>
          <p:cNvSpPr txBox="1"/>
          <p:nvPr/>
        </p:nvSpPr>
        <p:spPr>
          <a:xfrm>
            <a:off x="308433" y="1663452"/>
            <a:ext cx="4938942" cy="646331"/>
          </a:xfrm>
          <a:prstGeom prst="rect">
            <a:avLst/>
          </a:prstGeom>
          <a:noFill/>
        </p:spPr>
        <p:txBody>
          <a:bodyPr wrap="square" rtlCol="0">
            <a:spAutoFit/>
          </a:bodyPr>
          <a:lstStyle/>
          <a:p>
            <a:r>
              <a:rPr lang="en-US" dirty="0" smtClean="0">
                <a:solidFill>
                  <a:srgbClr val="FF0000"/>
                </a:solidFill>
              </a:rPr>
              <a:t>Practice Name Associated with </a:t>
            </a:r>
          </a:p>
          <a:p>
            <a:r>
              <a:rPr lang="en-US" dirty="0" smtClean="0">
                <a:solidFill>
                  <a:srgbClr val="FF0000"/>
                </a:solidFill>
              </a:rPr>
              <a:t>One to Many Sub-Accounts</a:t>
            </a:r>
            <a:endParaRPr lang="en-US" dirty="0">
              <a:solidFill>
                <a:srgbClr val="FF0000"/>
              </a:solidFill>
            </a:endParaRPr>
          </a:p>
        </p:txBody>
      </p:sp>
      <p:grpSp>
        <p:nvGrpSpPr>
          <p:cNvPr id="22" name="Group 21"/>
          <p:cNvGrpSpPr/>
          <p:nvPr/>
        </p:nvGrpSpPr>
        <p:grpSpPr>
          <a:xfrm>
            <a:off x="4768342" y="4499917"/>
            <a:ext cx="1715105" cy="875446"/>
            <a:chOff x="-1392810" y="4259272"/>
            <a:chExt cx="1715105" cy="875446"/>
          </a:xfrm>
        </p:grpSpPr>
        <p:sp>
          <p:nvSpPr>
            <p:cNvPr id="23" name="Rectangle 22"/>
            <p:cNvSpPr/>
            <p:nvPr/>
          </p:nvSpPr>
          <p:spPr>
            <a:xfrm>
              <a:off x="-1392810" y="4259272"/>
              <a:ext cx="1715105" cy="857552"/>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Rectangle 23"/>
            <p:cNvSpPr/>
            <p:nvPr/>
          </p:nvSpPr>
          <p:spPr>
            <a:xfrm>
              <a:off x="-1392810" y="4277166"/>
              <a:ext cx="1715105" cy="85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Sub Accounts</a:t>
              </a:r>
              <a:endParaRPr lang="en-US" sz="1500" kern="1200" dirty="0"/>
            </a:p>
          </p:txBody>
        </p:sp>
      </p:grpSp>
      <p:sp>
        <p:nvSpPr>
          <p:cNvPr id="26" name="TextBox 25"/>
          <p:cNvSpPr txBox="1"/>
          <p:nvPr/>
        </p:nvSpPr>
        <p:spPr>
          <a:xfrm>
            <a:off x="859764" y="3109405"/>
            <a:ext cx="2752929" cy="646331"/>
          </a:xfrm>
          <a:prstGeom prst="rect">
            <a:avLst/>
          </a:prstGeom>
          <a:noFill/>
        </p:spPr>
        <p:txBody>
          <a:bodyPr wrap="square" rtlCol="0">
            <a:spAutoFit/>
          </a:bodyPr>
          <a:lstStyle/>
          <a:p>
            <a:r>
              <a:rPr lang="en-US" dirty="0" smtClean="0"/>
              <a:t>Practice Name</a:t>
            </a:r>
          </a:p>
          <a:p>
            <a:r>
              <a:rPr lang="en-US" dirty="0"/>
              <a:t>	</a:t>
            </a:r>
            <a:r>
              <a:rPr lang="en-US" dirty="0" smtClean="0"/>
              <a:t>Expense Category</a:t>
            </a:r>
            <a:endParaRPr lang="en-US" dirty="0"/>
          </a:p>
        </p:txBody>
      </p:sp>
      <p:sp>
        <p:nvSpPr>
          <p:cNvPr id="27" name="TextBox 26"/>
          <p:cNvSpPr txBox="1"/>
          <p:nvPr/>
        </p:nvSpPr>
        <p:spPr>
          <a:xfrm>
            <a:off x="859763" y="3899369"/>
            <a:ext cx="2752929" cy="646331"/>
          </a:xfrm>
          <a:prstGeom prst="rect">
            <a:avLst/>
          </a:prstGeom>
          <a:noFill/>
        </p:spPr>
        <p:txBody>
          <a:bodyPr wrap="square" rtlCol="0">
            <a:spAutoFit/>
          </a:bodyPr>
          <a:lstStyle/>
          <a:p>
            <a:r>
              <a:rPr lang="en-US" dirty="0" smtClean="0"/>
              <a:t>Practice Name</a:t>
            </a:r>
          </a:p>
          <a:p>
            <a:r>
              <a:rPr lang="en-US" dirty="0"/>
              <a:t>	</a:t>
            </a:r>
            <a:r>
              <a:rPr lang="en-US" dirty="0" smtClean="0"/>
              <a:t>Expense Category</a:t>
            </a:r>
            <a:endParaRPr lang="en-US" dirty="0"/>
          </a:p>
        </p:txBody>
      </p:sp>
      <p:sp>
        <p:nvSpPr>
          <p:cNvPr id="28" name="TextBox 27"/>
          <p:cNvSpPr txBox="1"/>
          <p:nvPr/>
        </p:nvSpPr>
        <p:spPr>
          <a:xfrm>
            <a:off x="859763" y="4694929"/>
            <a:ext cx="2752929" cy="646331"/>
          </a:xfrm>
          <a:prstGeom prst="rect">
            <a:avLst/>
          </a:prstGeom>
          <a:noFill/>
        </p:spPr>
        <p:txBody>
          <a:bodyPr wrap="square" rtlCol="0">
            <a:spAutoFit/>
          </a:bodyPr>
          <a:lstStyle/>
          <a:p>
            <a:r>
              <a:rPr lang="en-US" dirty="0" smtClean="0"/>
              <a:t>Practice Name</a:t>
            </a:r>
          </a:p>
          <a:p>
            <a:r>
              <a:rPr lang="en-US" dirty="0"/>
              <a:t>	</a:t>
            </a:r>
            <a:r>
              <a:rPr lang="en-US" dirty="0" smtClean="0"/>
              <a:t>Expense Category</a:t>
            </a:r>
            <a:endParaRPr lang="en-US" dirty="0"/>
          </a:p>
        </p:txBody>
      </p:sp>
      <p:sp>
        <p:nvSpPr>
          <p:cNvPr id="29" name="TextBox 28"/>
          <p:cNvSpPr txBox="1"/>
          <p:nvPr/>
        </p:nvSpPr>
        <p:spPr>
          <a:xfrm>
            <a:off x="8194419" y="4707203"/>
            <a:ext cx="3579779" cy="646331"/>
          </a:xfrm>
          <a:prstGeom prst="rect">
            <a:avLst/>
          </a:prstGeom>
          <a:noFill/>
        </p:spPr>
        <p:txBody>
          <a:bodyPr wrap="square" rtlCol="0">
            <a:spAutoFit/>
          </a:bodyPr>
          <a:lstStyle/>
          <a:p>
            <a:r>
              <a:rPr lang="en-US" dirty="0" smtClean="0"/>
              <a:t>Salary</a:t>
            </a:r>
          </a:p>
          <a:p>
            <a:r>
              <a:rPr lang="en-US" dirty="0"/>
              <a:t>	</a:t>
            </a:r>
            <a:r>
              <a:rPr lang="en-US" dirty="0" smtClean="0"/>
              <a:t>Personnel</a:t>
            </a:r>
            <a:endParaRPr lang="en-US" dirty="0"/>
          </a:p>
        </p:txBody>
      </p:sp>
      <p:grpSp>
        <p:nvGrpSpPr>
          <p:cNvPr id="31" name="Group 30"/>
          <p:cNvGrpSpPr/>
          <p:nvPr/>
        </p:nvGrpSpPr>
        <p:grpSpPr>
          <a:xfrm>
            <a:off x="4772474" y="3347088"/>
            <a:ext cx="1715105" cy="875446"/>
            <a:chOff x="-1392810" y="4259272"/>
            <a:chExt cx="1715105" cy="875446"/>
          </a:xfrm>
        </p:grpSpPr>
        <p:sp>
          <p:nvSpPr>
            <p:cNvPr id="32" name="Rectangle 31"/>
            <p:cNvSpPr/>
            <p:nvPr/>
          </p:nvSpPr>
          <p:spPr>
            <a:xfrm>
              <a:off x="-1392810" y="4259272"/>
              <a:ext cx="1715105" cy="857552"/>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3" name="Rectangle 32"/>
            <p:cNvSpPr/>
            <p:nvPr/>
          </p:nvSpPr>
          <p:spPr>
            <a:xfrm>
              <a:off x="-1392810" y="4277166"/>
              <a:ext cx="1715105" cy="85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Sub Accounts</a:t>
              </a:r>
              <a:endParaRPr lang="en-US" sz="1500" kern="1200" dirty="0"/>
            </a:p>
          </p:txBody>
        </p:sp>
      </p:grpSp>
      <p:cxnSp>
        <p:nvCxnSpPr>
          <p:cNvPr id="35" name="Straight Connector 34"/>
          <p:cNvCxnSpPr/>
          <p:nvPr/>
        </p:nvCxnSpPr>
        <p:spPr>
          <a:xfrm flipH="1">
            <a:off x="3057371" y="4525108"/>
            <a:ext cx="1738859" cy="361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402302" y="4107563"/>
            <a:ext cx="1366040" cy="399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3427870" y="2535427"/>
            <a:ext cx="1368360" cy="1982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515418" y="3347088"/>
            <a:ext cx="1252924" cy="1170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427870" y="2467125"/>
            <a:ext cx="1368360" cy="9008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445423" y="3374354"/>
            <a:ext cx="1322919" cy="6423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17962" y="100280"/>
            <a:ext cx="3201940" cy="338554"/>
          </a:xfrm>
          <a:prstGeom prst="rect">
            <a:avLst/>
          </a:prstGeom>
          <a:noFill/>
        </p:spPr>
        <p:txBody>
          <a:bodyPr wrap="square" rtlCol="0">
            <a:spAutoFit/>
          </a:bodyPr>
          <a:lstStyle/>
          <a:p>
            <a:pPr lvl="0"/>
            <a:r>
              <a:rPr lang="en-US" sz="1600" dirty="0" smtClean="0"/>
              <a:t>MANAGE PRACTICES</a:t>
            </a:r>
            <a:endParaRPr lang="en-US" sz="1600" dirty="0"/>
          </a:p>
        </p:txBody>
      </p:sp>
      <p:sp>
        <p:nvSpPr>
          <p:cNvPr id="2" name="Rectangle 1"/>
          <p:cNvSpPr/>
          <p:nvPr/>
        </p:nvSpPr>
        <p:spPr>
          <a:xfrm>
            <a:off x="2707068" y="504664"/>
            <a:ext cx="6096000" cy="923330"/>
          </a:xfrm>
          <a:prstGeom prst="rect">
            <a:avLst/>
          </a:prstGeom>
        </p:spPr>
        <p:txBody>
          <a:bodyPr>
            <a:spAutoFit/>
          </a:bodyPr>
          <a:lstStyle/>
          <a:p>
            <a:pPr lvl="0"/>
            <a:r>
              <a:rPr lang="en-US" dirty="0" smtClean="0"/>
              <a:t>Practices are created by a high level user and associated </a:t>
            </a:r>
            <a:r>
              <a:rPr lang="en-US" dirty="0"/>
              <a:t>with district and regional </a:t>
            </a:r>
            <a:r>
              <a:rPr lang="en-US" dirty="0" smtClean="0"/>
              <a:t>accounts.  </a:t>
            </a:r>
            <a:r>
              <a:rPr lang="en-US" dirty="0"/>
              <a:t>These users can be associated with one to many district accounts/regional accounts.</a:t>
            </a:r>
          </a:p>
        </p:txBody>
      </p:sp>
      <p:sp>
        <p:nvSpPr>
          <p:cNvPr id="3" name="Rectangle 2"/>
          <p:cNvSpPr/>
          <p:nvPr/>
        </p:nvSpPr>
        <p:spPr>
          <a:xfrm>
            <a:off x="8015416" y="1795849"/>
            <a:ext cx="3089189" cy="3945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756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42655394"/>
              </p:ext>
            </p:extLst>
          </p:nvPr>
        </p:nvGraphicFramePr>
        <p:xfrm>
          <a:off x="140043" y="0"/>
          <a:ext cx="11944865" cy="6787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96715" y="4721663"/>
            <a:ext cx="3146854" cy="507831"/>
          </a:xfrm>
          <a:prstGeom prst="rect">
            <a:avLst/>
          </a:prstGeom>
          <a:noFill/>
        </p:spPr>
        <p:txBody>
          <a:bodyPr wrap="square" rtlCol="0">
            <a:spAutoFit/>
          </a:bodyPr>
          <a:lstStyle/>
          <a:p>
            <a:pPr lvl="0"/>
            <a:r>
              <a:rPr lang="en-US" sz="900" dirty="0" smtClean="0"/>
              <a:t>Like a pending debit or credit that hasn’t cleared, except the amount may change when payment is made.  Also the pending amount could change.  </a:t>
            </a:r>
            <a:endParaRPr lang="en-US" sz="900" dirty="0"/>
          </a:p>
        </p:txBody>
      </p:sp>
      <p:sp>
        <p:nvSpPr>
          <p:cNvPr id="29" name="TextBox 28"/>
          <p:cNvSpPr txBox="1"/>
          <p:nvPr/>
        </p:nvSpPr>
        <p:spPr>
          <a:xfrm>
            <a:off x="243015" y="156993"/>
            <a:ext cx="3146854" cy="784830"/>
          </a:xfrm>
          <a:prstGeom prst="rect">
            <a:avLst/>
          </a:prstGeom>
          <a:noFill/>
        </p:spPr>
        <p:txBody>
          <a:bodyPr wrap="square" rtlCol="0">
            <a:spAutoFit/>
          </a:bodyPr>
          <a:lstStyle/>
          <a:p>
            <a:pPr lvl="0"/>
            <a:r>
              <a:rPr lang="en-US" sz="900" dirty="0" smtClean="0"/>
              <a:t>Actual debit of district account and credit of farmer account – this action is initiated by the user of the district account.  Note this action changed the “pending” to paid and the difference between the “pending” amount to the amount actually paid remains in the district account.</a:t>
            </a:r>
            <a:endParaRPr lang="en-US" sz="900" dirty="0"/>
          </a:p>
        </p:txBody>
      </p:sp>
      <p:cxnSp>
        <p:nvCxnSpPr>
          <p:cNvPr id="47" name="Straight Connector 46"/>
          <p:cNvCxnSpPr/>
          <p:nvPr/>
        </p:nvCxnSpPr>
        <p:spPr>
          <a:xfrm flipV="1">
            <a:off x="4110681" y="4222583"/>
            <a:ext cx="3163330" cy="65421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10681" y="4222583"/>
            <a:ext cx="1425146" cy="52713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2479588" y="1027726"/>
            <a:ext cx="8238" cy="47058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479588" y="455115"/>
            <a:ext cx="2479589" cy="580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586287" y="6311375"/>
            <a:ext cx="3146854" cy="246221"/>
          </a:xfrm>
          <a:prstGeom prst="rect">
            <a:avLst/>
          </a:prstGeom>
          <a:noFill/>
        </p:spPr>
        <p:txBody>
          <a:bodyPr wrap="square" rtlCol="0">
            <a:spAutoFit/>
          </a:bodyPr>
          <a:lstStyle/>
          <a:p>
            <a:pPr lvl="0"/>
            <a:r>
              <a:rPr lang="en-US" sz="900" dirty="0" smtClean="0"/>
              <a:t>Could be 1 year </a:t>
            </a:r>
            <a:r>
              <a:rPr lang="en-US" sz="1000" dirty="0" smtClean="0"/>
              <a:t>from</a:t>
            </a:r>
            <a:r>
              <a:rPr lang="en-US" sz="900" dirty="0" smtClean="0"/>
              <a:t> obligation date to claim paid</a:t>
            </a:r>
            <a:endParaRPr lang="en-US" sz="900" dirty="0"/>
          </a:p>
        </p:txBody>
      </p:sp>
      <p:cxnSp>
        <p:nvCxnSpPr>
          <p:cNvPr id="66" name="Straight Arrow Connector 65"/>
          <p:cNvCxnSpPr/>
          <p:nvPr/>
        </p:nvCxnSpPr>
        <p:spPr>
          <a:xfrm>
            <a:off x="8196649" y="584384"/>
            <a:ext cx="16475" cy="27025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rot="16200000">
            <a:off x="6384151" y="1509881"/>
            <a:ext cx="3146854" cy="461665"/>
          </a:xfrm>
          <a:prstGeom prst="rect">
            <a:avLst/>
          </a:prstGeom>
          <a:noFill/>
        </p:spPr>
        <p:txBody>
          <a:bodyPr wrap="square" rtlCol="0">
            <a:spAutoFit/>
          </a:bodyPr>
          <a:lstStyle/>
          <a:p>
            <a:pPr lvl="0"/>
            <a:r>
              <a:rPr lang="en-US" sz="1200" dirty="0" smtClean="0"/>
              <a:t>Debits and credits need to be able to move to/from accounts in both directions.</a:t>
            </a:r>
            <a:endParaRPr lang="en-US" sz="1200" dirty="0"/>
          </a:p>
        </p:txBody>
      </p:sp>
      <p:cxnSp>
        <p:nvCxnSpPr>
          <p:cNvPr id="71" name="Straight Arrow Connector 70"/>
          <p:cNvCxnSpPr/>
          <p:nvPr/>
        </p:nvCxnSpPr>
        <p:spPr>
          <a:xfrm flipH="1" flipV="1">
            <a:off x="8386119" y="4249702"/>
            <a:ext cx="232506" cy="25842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73" name="Straight Arrow Connector 72"/>
          <p:cNvCxnSpPr/>
          <p:nvPr/>
        </p:nvCxnSpPr>
        <p:spPr>
          <a:xfrm flipH="1" flipV="1">
            <a:off x="6565558" y="4201692"/>
            <a:ext cx="1194487" cy="43260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76" name="Straight Arrow Connector 75"/>
          <p:cNvCxnSpPr/>
          <p:nvPr/>
        </p:nvCxnSpPr>
        <p:spPr>
          <a:xfrm flipH="1" flipV="1">
            <a:off x="4390768" y="4249702"/>
            <a:ext cx="3365158" cy="41381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 name="Flowchart: Process 1"/>
          <p:cNvSpPr/>
          <p:nvPr/>
        </p:nvSpPr>
        <p:spPr>
          <a:xfrm>
            <a:off x="5294834" y="5521845"/>
            <a:ext cx="6647582" cy="1108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System Users</a:t>
            </a:r>
          </a:p>
          <a:p>
            <a:r>
              <a:rPr lang="en-US" sz="1200" dirty="0" smtClean="0"/>
              <a:t>State (full access) debit and credit transfers to district accounts and privileges in all district.</a:t>
            </a:r>
          </a:p>
          <a:p>
            <a:r>
              <a:rPr lang="en-US" sz="1200" dirty="0" smtClean="0"/>
              <a:t>District/Regional Account (access to district/regional accounts) debit and credits within district accounts</a:t>
            </a:r>
          </a:p>
          <a:p>
            <a:r>
              <a:rPr lang="en-US" sz="1200" dirty="0" smtClean="0"/>
              <a:t>Private Users (access to applications)</a:t>
            </a:r>
            <a:endParaRPr lang="en-US" sz="1200" dirty="0"/>
          </a:p>
        </p:txBody>
      </p:sp>
      <p:sp>
        <p:nvSpPr>
          <p:cNvPr id="32" name="AutoShape 16"/>
          <p:cNvSpPr>
            <a:spLocks noChangeArrowheads="1"/>
          </p:cNvSpPr>
          <p:nvPr/>
        </p:nvSpPr>
        <p:spPr bwMode="auto">
          <a:xfrm>
            <a:off x="3230327" y="2210690"/>
            <a:ext cx="1275770" cy="812596"/>
          </a:xfrm>
          <a:prstGeom prst="roundRect">
            <a:avLst>
              <a:gd name="adj" fmla="val 16667"/>
            </a:avLst>
          </a:prstGeom>
          <a:solidFill>
            <a:schemeClr val="bg1">
              <a:lumMod val="65000"/>
            </a:schemeClr>
          </a:solidFill>
          <a:ln w="25400" algn="ctr">
            <a:noFill/>
            <a:round/>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High Level Accounts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Calibri" panose="020F0502020204030204" pitchFamily="34" charset="0"/>
              </a:rPr>
              <a:t>(District)</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cxnSp>
        <p:nvCxnSpPr>
          <p:cNvPr id="12" name="Straight Connector 11"/>
          <p:cNvCxnSpPr/>
          <p:nvPr/>
        </p:nvCxnSpPr>
        <p:spPr>
          <a:xfrm>
            <a:off x="4110681" y="2069403"/>
            <a:ext cx="0" cy="141287"/>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H="1">
            <a:off x="4020065" y="3023286"/>
            <a:ext cx="8238" cy="107092"/>
          </a:xfrm>
          <a:prstGeom prst="line">
            <a:avLst/>
          </a:prstGeom>
        </p:spPr>
        <p:style>
          <a:lnRef idx="1">
            <a:schemeClr val="accent2"/>
          </a:lnRef>
          <a:fillRef idx="0">
            <a:schemeClr val="accent2"/>
          </a:fillRef>
          <a:effectRef idx="0">
            <a:schemeClr val="accent2"/>
          </a:effectRef>
          <a:fontRef idx="minor">
            <a:schemeClr val="tx1"/>
          </a:fontRef>
        </p:style>
      </p:cxnSp>
      <p:sp>
        <p:nvSpPr>
          <p:cNvPr id="51" name="TextBox 50"/>
          <p:cNvSpPr txBox="1"/>
          <p:nvPr/>
        </p:nvSpPr>
        <p:spPr>
          <a:xfrm>
            <a:off x="8502372" y="196729"/>
            <a:ext cx="3249418" cy="830997"/>
          </a:xfrm>
          <a:prstGeom prst="rect">
            <a:avLst/>
          </a:prstGeom>
          <a:noFill/>
        </p:spPr>
        <p:txBody>
          <a:bodyPr wrap="square" rtlCol="0">
            <a:spAutoFit/>
          </a:bodyPr>
          <a:lstStyle/>
          <a:p>
            <a:pPr lvl="0"/>
            <a:r>
              <a:rPr lang="en-US" sz="1600" dirty="0" smtClean="0"/>
              <a:t>Line of business and state accounts need to match up with cost centers to communicate with I/3.</a:t>
            </a:r>
            <a:endParaRPr lang="en-US" sz="1600" dirty="0"/>
          </a:p>
        </p:txBody>
      </p:sp>
    </p:spTree>
    <p:extLst>
      <p:ext uri="{BB962C8B-B14F-4D97-AF65-F5344CB8AC3E}">
        <p14:creationId xmlns:p14="http://schemas.microsoft.com/office/powerpoint/2010/main" val="1499201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638" y="141424"/>
            <a:ext cx="11933200" cy="610958"/>
            <a:chOff x="5832" y="1461"/>
            <a:chExt cx="11933200" cy="610958"/>
          </a:xfrm>
        </p:grpSpPr>
        <p:sp>
          <p:nvSpPr>
            <p:cNvPr id="5" name="Rounded Rectangle 4"/>
            <p:cNvSpPr/>
            <p:nvPr/>
          </p:nvSpPr>
          <p:spPr>
            <a:xfrm>
              <a:off x="5832" y="1461"/>
              <a:ext cx="11933200" cy="610958"/>
            </a:xfrm>
            <a:prstGeom prst="roundRect">
              <a:avLst>
                <a:gd name="adj" fmla="val 10000"/>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6" name="Rounded Rectangle 4"/>
            <p:cNvSpPr/>
            <p:nvPr/>
          </p:nvSpPr>
          <p:spPr>
            <a:xfrm>
              <a:off x="23726" y="19355"/>
              <a:ext cx="11897412" cy="5751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Financial Accounts</a:t>
              </a:r>
              <a:endParaRPr lang="en-US" sz="1400" kern="1200" dirty="0">
                <a:latin typeface="+mn-lt"/>
              </a:endParaRPr>
            </a:p>
          </p:txBody>
        </p:sp>
      </p:grpSp>
      <p:sp>
        <p:nvSpPr>
          <p:cNvPr id="7" name="TextBox 6"/>
          <p:cNvSpPr txBox="1"/>
          <p:nvPr/>
        </p:nvSpPr>
        <p:spPr>
          <a:xfrm>
            <a:off x="2314014" y="896440"/>
            <a:ext cx="3641124"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Create, remove, hide</a:t>
            </a:r>
          </a:p>
          <a:p>
            <a:pPr marL="285750" indent="-285750">
              <a:buFont typeface="Arial" panose="020B0604020202020204" pitchFamily="34" charset="0"/>
              <a:buChar char="•"/>
            </a:pPr>
            <a:r>
              <a:rPr lang="en-US" dirty="0" smtClean="0"/>
              <a:t>Establish state level account or accounts within line of business</a:t>
            </a:r>
          </a:p>
          <a:p>
            <a:pPr marL="285750" indent="-285750">
              <a:buFont typeface="Arial" panose="020B0604020202020204" pitchFamily="34" charset="0"/>
              <a:buChar char="•"/>
            </a:pPr>
            <a:r>
              <a:rPr lang="en-US" dirty="0" smtClean="0"/>
              <a:t>Deposit</a:t>
            </a:r>
            <a:r>
              <a:rPr lang="en-US" dirty="0"/>
              <a:t>, withdraw, transfer funds</a:t>
            </a:r>
          </a:p>
          <a:p>
            <a:pPr marL="285750" indent="-285750">
              <a:buFont typeface="Arial" panose="020B0604020202020204" pitchFamily="34" charset="0"/>
              <a:buChar char="•"/>
            </a:pPr>
            <a:endParaRPr lang="en-US" dirty="0"/>
          </a:p>
        </p:txBody>
      </p:sp>
      <p:grpSp>
        <p:nvGrpSpPr>
          <p:cNvPr id="8" name="Group 7"/>
          <p:cNvGrpSpPr/>
          <p:nvPr/>
        </p:nvGrpSpPr>
        <p:grpSpPr>
          <a:xfrm>
            <a:off x="320458" y="916051"/>
            <a:ext cx="1715105" cy="857552"/>
            <a:chOff x="4873426" y="40995"/>
            <a:chExt cx="1715105" cy="857552"/>
          </a:xfrm>
        </p:grpSpPr>
        <p:sp>
          <p:nvSpPr>
            <p:cNvPr id="9" name="Rectangle 8"/>
            <p:cNvSpPr/>
            <p:nvPr/>
          </p:nvSpPr>
          <p:spPr>
            <a:xfrm>
              <a:off x="4873426" y="40995"/>
              <a:ext cx="1715105" cy="85755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9"/>
            <p:cNvSpPr/>
            <p:nvPr/>
          </p:nvSpPr>
          <p:spPr>
            <a:xfrm>
              <a:off x="4873426" y="40995"/>
              <a:ext cx="1715105" cy="85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Line of Business</a:t>
              </a:r>
            </a:p>
            <a:p>
              <a:pPr lvl="0" algn="ctr" defTabSz="666750">
                <a:lnSpc>
                  <a:spcPct val="90000"/>
                </a:lnSpc>
                <a:spcBef>
                  <a:spcPct val="0"/>
                </a:spcBef>
                <a:spcAft>
                  <a:spcPct val="35000"/>
                </a:spcAft>
              </a:pPr>
              <a:r>
                <a:rPr lang="en-US" sz="1500" dirty="0" smtClean="0"/>
                <a:t>(example – IFIP)</a:t>
              </a:r>
              <a:endParaRPr lang="en-US" sz="1500" kern="1200" dirty="0"/>
            </a:p>
          </p:txBody>
        </p:sp>
      </p:grpSp>
      <p:grpSp>
        <p:nvGrpSpPr>
          <p:cNvPr id="11" name="Group 10"/>
          <p:cNvGrpSpPr/>
          <p:nvPr/>
        </p:nvGrpSpPr>
        <p:grpSpPr>
          <a:xfrm>
            <a:off x="320457" y="2265220"/>
            <a:ext cx="1715105" cy="1470074"/>
            <a:chOff x="3391592" y="1161637"/>
            <a:chExt cx="1715105" cy="857552"/>
          </a:xfrm>
        </p:grpSpPr>
        <p:sp>
          <p:nvSpPr>
            <p:cNvPr id="12" name="Rectangle 11"/>
            <p:cNvSpPr/>
            <p:nvPr/>
          </p:nvSpPr>
          <p:spPr>
            <a:xfrm>
              <a:off x="3391592" y="1161637"/>
              <a:ext cx="1715105" cy="857552"/>
            </a:xfrm>
            <a:prstGeom prst="rect">
              <a:avLst/>
            </a:prstGeom>
            <a:solidFill>
              <a:schemeClr val="tx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3" name="Rectangle 12"/>
            <p:cNvSpPr/>
            <p:nvPr/>
          </p:nvSpPr>
          <p:spPr>
            <a:xfrm>
              <a:off x="3391592" y="1161637"/>
              <a:ext cx="1715105" cy="85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State Account</a:t>
              </a:r>
            </a:p>
            <a:p>
              <a:pPr lvl="0" algn="ctr" defTabSz="666750">
                <a:lnSpc>
                  <a:spcPct val="90000"/>
                </a:lnSpc>
                <a:spcBef>
                  <a:spcPct val="0"/>
                </a:spcBef>
                <a:spcAft>
                  <a:spcPct val="35000"/>
                </a:spcAft>
              </a:pPr>
              <a:r>
                <a:rPr lang="en-US" sz="1500" dirty="0" smtClean="0"/>
                <a:t>(example – Cost Share, Cost Share Supplemental, Mandatory, Reserve, SSWQ Grants)</a:t>
              </a:r>
              <a:endParaRPr lang="en-US" sz="1500" kern="1200" dirty="0"/>
            </a:p>
          </p:txBody>
        </p:sp>
      </p:grpSp>
      <p:sp>
        <p:nvSpPr>
          <p:cNvPr id="14" name="TextBox 13"/>
          <p:cNvSpPr txBox="1"/>
          <p:nvPr/>
        </p:nvSpPr>
        <p:spPr>
          <a:xfrm>
            <a:off x="2314014" y="2373768"/>
            <a:ext cx="3641124"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Create, remove, hide </a:t>
            </a:r>
          </a:p>
          <a:p>
            <a:pPr marL="285750" indent="-285750">
              <a:buFont typeface="Arial" panose="020B0604020202020204" pitchFamily="34" charset="0"/>
              <a:buChar char="•"/>
            </a:pPr>
            <a:r>
              <a:rPr lang="en-US" dirty="0" smtClean="0"/>
              <a:t>Establish high level account or accounts within line of business</a:t>
            </a:r>
          </a:p>
          <a:p>
            <a:pPr marL="285750" indent="-285750">
              <a:buFont typeface="Arial" panose="020B0604020202020204" pitchFamily="34" charset="0"/>
              <a:buChar char="•"/>
            </a:pPr>
            <a:r>
              <a:rPr lang="en-US" dirty="0" smtClean="0"/>
              <a:t>Deposit</a:t>
            </a:r>
            <a:r>
              <a:rPr lang="en-US" dirty="0"/>
              <a:t>, withdraw, transfer funds</a:t>
            </a:r>
          </a:p>
          <a:p>
            <a:pPr marL="285750" indent="-285750">
              <a:buFont typeface="Arial" panose="020B0604020202020204" pitchFamily="34" charset="0"/>
              <a:buChar char="•"/>
            </a:pPr>
            <a:endParaRPr lang="en-US" dirty="0"/>
          </a:p>
        </p:txBody>
      </p:sp>
      <p:grpSp>
        <p:nvGrpSpPr>
          <p:cNvPr id="15" name="Group 14"/>
          <p:cNvGrpSpPr/>
          <p:nvPr/>
        </p:nvGrpSpPr>
        <p:grpSpPr>
          <a:xfrm>
            <a:off x="320457" y="4030812"/>
            <a:ext cx="1715105" cy="1151739"/>
            <a:chOff x="4519171" y="2135731"/>
            <a:chExt cx="1715105" cy="857552"/>
          </a:xfrm>
        </p:grpSpPr>
        <p:sp>
          <p:nvSpPr>
            <p:cNvPr id="16" name="Rectangle 15"/>
            <p:cNvSpPr/>
            <p:nvPr/>
          </p:nvSpPr>
          <p:spPr>
            <a:xfrm>
              <a:off x="4519171" y="2135731"/>
              <a:ext cx="1715105" cy="857552"/>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Rectangle 16"/>
            <p:cNvSpPr/>
            <p:nvPr/>
          </p:nvSpPr>
          <p:spPr>
            <a:xfrm>
              <a:off x="4519171" y="2135731"/>
              <a:ext cx="1715105" cy="85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High Level Accounts (District or Regional Unit)</a:t>
              </a:r>
            </a:p>
            <a:p>
              <a:pPr lvl="0" algn="ctr" defTabSz="666750">
                <a:lnSpc>
                  <a:spcPct val="90000"/>
                </a:lnSpc>
                <a:spcBef>
                  <a:spcPct val="0"/>
                </a:spcBef>
                <a:spcAft>
                  <a:spcPct val="35000"/>
                </a:spcAft>
              </a:pPr>
              <a:r>
                <a:rPr lang="en-US" sz="1500" dirty="0" smtClean="0"/>
                <a:t>example - Cost Share, POL</a:t>
              </a:r>
              <a:endParaRPr lang="en-US" sz="1500" kern="1200" dirty="0"/>
            </a:p>
          </p:txBody>
        </p:sp>
      </p:grpSp>
      <p:sp>
        <p:nvSpPr>
          <p:cNvPr id="18" name="TextBox 17"/>
          <p:cNvSpPr txBox="1"/>
          <p:nvPr/>
        </p:nvSpPr>
        <p:spPr>
          <a:xfrm>
            <a:off x="2314014" y="4000741"/>
            <a:ext cx="3641124"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Create, remove, hide </a:t>
            </a:r>
          </a:p>
          <a:p>
            <a:pPr marL="285750" indent="-285750">
              <a:buFont typeface="Arial" panose="020B0604020202020204" pitchFamily="34" charset="0"/>
              <a:buChar char="•"/>
            </a:pPr>
            <a:r>
              <a:rPr lang="en-US" dirty="0" smtClean="0"/>
              <a:t>Establish high level account or accounts within line of business</a:t>
            </a:r>
          </a:p>
          <a:p>
            <a:pPr marL="285750" indent="-285750">
              <a:buFont typeface="Arial" panose="020B0604020202020204" pitchFamily="34" charset="0"/>
              <a:buChar char="•"/>
            </a:pPr>
            <a:r>
              <a:rPr lang="en-US" dirty="0" smtClean="0"/>
              <a:t>Deposit</a:t>
            </a:r>
            <a:r>
              <a:rPr lang="en-US" dirty="0"/>
              <a:t>, withdraw, transfer funds</a:t>
            </a:r>
          </a:p>
          <a:p>
            <a:pPr marL="285750" indent="-285750">
              <a:buFont typeface="Arial" panose="020B0604020202020204" pitchFamily="34" charset="0"/>
              <a:buChar char="•"/>
            </a:pPr>
            <a:endParaRPr lang="en-US" dirty="0"/>
          </a:p>
        </p:txBody>
      </p:sp>
      <p:sp>
        <p:nvSpPr>
          <p:cNvPr id="19" name="TextBox 18"/>
          <p:cNvSpPr txBox="1"/>
          <p:nvPr/>
        </p:nvSpPr>
        <p:spPr>
          <a:xfrm rot="5400000">
            <a:off x="3877785" y="3767032"/>
            <a:ext cx="5253346" cy="461665"/>
          </a:xfrm>
          <a:prstGeom prst="rect">
            <a:avLst/>
          </a:prstGeom>
          <a:noFill/>
        </p:spPr>
        <p:txBody>
          <a:bodyPr wrap="square" rtlCol="0">
            <a:spAutoFit/>
          </a:bodyPr>
          <a:lstStyle/>
          <a:p>
            <a:pPr lvl="0"/>
            <a:r>
              <a:rPr lang="en-US" sz="1200" dirty="0" smtClean="0"/>
              <a:t>Debits and credits need to be able to move to/from accounts in both directions.  These actions can only happen within the line of business.  Date/time stamped.  </a:t>
            </a:r>
            <a:endParaRPr lang="en-US" sz="1200" dirty="0"/>
          </a:p>
        </p:txBody>
      </p:sp>
      <p:cxnSp>
        <p:nvCxnSpPr>
          <p:cNvPr id="21" name="Straight Arrow Connector 20"/>
          <p:cNvCxnSpPr/>
          <p:nvPr/>
        </p:nvCxnSpPr>
        <p:spPr>
          <a:xfrm flipH="1">
            <a:off x="6196519" y="1371191"/>
            <a:ext cx="30993" cy="5253345"/>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37884" y="2458026"/>
            <a:ext cx="3641124" cy="923330"/>
          </a:xfrm>
          <a:prstGeom prst="rect">
            <a:avLst/>
          </a:prstGeom>
          <a:noFill/>
        </p:spPr>
        <p:txBody>
          <a:bodyPr wrap="square" rtlCol="0">
            <a:spAutoFit/>
          </a:bodyPr>
          <a:lstStyle/>
          <a:p>
            <a:r>
              <a:rPr lang="en-US" dirty="0" smtClean="0"/>
              <a:t>High Level User (access to all accounts)  Also responsible for establishing district / regional users.</a:t>
            </a:r>
          </a:p>
        </p:txBody>
      </p:sp>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8268510" y="1417167"/>
            <a:ext cx="428017" cy="1040859"/>
          </a:xfrm>
          <a:prstGeom prst="rect">
            <a:avLst/>
          </a:prstGeom>
        </p:spPr>
      </p:pic>
      <p:grpSp>
        <p:nvGrpSpPr>
          <p:cNvPr id="26" name="Group 25"/>
          <p:cNvGrpSpPr/>
          <p:nvPr/>
        </p:nvGrpSpPr>
        <p:grpSpPr>
          <a:xfrm>
            <a:off x="320458" y="5478069"/>
            <a:ext cx="1715105" cy="857552"/>
            <a:chOff x="2487680" y="3312457"/>
            <a:chExt cx="1715105" cy="857552"/>
          </a:xfrm>
        </p:grpSpPr>
        <p:sp>
          <p:nvSpPr>
            <p:cNvPr id="27" name="Rectangle 26"/>
            <p:cNvSpPr/>
            <p:nvPr/>
          </p:nvSpPr>
          <p:spPr>
            <a:xfrm>
              <a:off x="2487680" y="3312457"/>
              <a:ext cx="1715105" cy="857552"/>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Rectangle 27"/>
            <p:cNvSpPr/>
            <p:nvPr/>
          </p:nvSpPr>
          <p:spPr>
            <a:xfrm>
              <a:off x="2487680" y="3312457"/>
              <a:ext cx="1715105" cy="85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dirty="0" smtClean="0"/>
                <a:t>Working </a:t>
              </a:r>
              <a:r>
                <a:rPr lang="en-US" sz="1500" kern="1200" dirty="0" smtClean="0"/>
                <a:t> Accounts</a:t>
              </a:r>
              <a:endParaRPr lang="en-US" sz="1500" kern="1200" dirty="0"/>
            </a:p>
          </p:txBody>
        </p:sp>
      </p:grpSp>
      <p:sp>
        <p:nvSpPr>
          <p:cNvPr id="29" name="TextBox 28"/>
          <p:cNvSpPr txBox="1"/>
          <p:nvPr/>
        </p:nvSpPr>
        <p:spPr>
          <a:xfrm>
            <a:off x="2314014" y="5380672"/>
            <a:ext cx="3641124"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Create, remove, hide </a:t>
            </a:r>
          </a:p>
          <a:p>
            <a:pPr marL="285750" indent="-285750">
              <a:buFont typeface="Arial" panose="020B0604020202020204" pitchFamily="34" charset="0"/>
              <a:buChar char="•"/>
            </a:pPr>
            <a:r>
              <a:rPr lang="en-US" dirty="0" smtClean="0"/>
              <a:t>Establish high level account or accounts within line of business</a:t>
            </a:r>
          </a:p>
          <a:p>
            <a:pPr marL="285750" indent="-285750">
              <a:buFont typeface="Arial" panose="020B0604020202020204" pitchFamily="34" charset="0"/>
              <a:buChar char="•"/>
            </a:pPr>
            <a:r>
              <a:rPr lang="en-US" dirty="0" smtClean="0"/>
              <a:t>Deposit</a:t>
            </a:r>
            <a:r>
              <a:rPr lang="en-US" dirty="0"/>
              <a:t>, withdraw, transfer funds</a:t>
            </a:r>
          </a:p>
          <a:p>
            <a:pPr marL="285750" indent="-285750">
              <a:buFont typeface="Arial" panose="020B0604020202020204" pitchFamily="34" charset="0"/>
              <a:buChar char="•"/>
            </a:pPr>
            <a:endParaRPr lang="en-US" dirty="0"/>
          </a:p>
        </p:txBody>
      </p:sp>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8696527" y="1417167"/>
            <a:ext cx="428017" cy="1040859"/>
          </a:xfrm>
          <a:prstGeom prst="rect">
            <a:avLst/>
          </a:prstGeom>
        </p:spPr>
      </p:pic>
    </p:spTree>
    <p:extLst>
      <p:ext uri="{BB962C8B-B14F-4D97-AF65-F5344CB8AC3E}">
        <p14:creationId xmlns:p14="http://schemas.microsoft.com/office/powerpoint/2010/main" val="3440548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638" y="141424"/>
            <a:ext cx="11933200" cy="610958"/>
            <a:chOff x="5832" y="1461"/>
            <a:chExt cx="11933200" cy="610958"/>
          </a:xfrm>
        </p:grpSpPr>
        <p:sp>
          <p:nvSpPr>
            <p:cNvPr id="5" name="Rounded Rectangle 4"/>
            <p:cNvSpPr/>
            <p:nvPr/>
          </p:nvSpPr>
          <p:spPr>
            <a:xfrm>
              <a:off x="5832" y="1461"/>
              <a:ext cx="11933200" cy="610958"/>
            </a:xfrm>
            <a:prstGeom prst="roundRect">
              <a:avLst>
                <a:gd name="adj" fmla="val 10000"/>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6" name="Rounded Rectangle 4"/>
            <p:cNvSpPr/>
            <p:nvPr/>
          </p:nvSpPr>
          <p:spPr>
            <a:xfrm>
              <a:off x="23726" y="19355"/>
              <a:ext cx="11897412" cy="5751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Sub-Accounts</a:t>
              </a:r>
              <a:endParaRPr lang="en-US" sz="1400" kern="1200" dirty="0">
                <a:latin typeface="+mn-lt"/>
              </a:endParaRPr>
            </a:p>
          </p:txBody>
        </p:sp>
      </p:grpSp>
      <p:grpSp>
        <p:nvGrpSpPr>
          <p:cNvPr id="7" name="Group 6"/>
          <p:cNvGrpSpPr/>
          <p:nvPr/>
        </p:nvGrpSpPr>
        <p:grpSpPr>
          <a:xfrm>
            <a:off x="316251" y="1035236"/>
            <a:ext cx="1715105" cy="857552"/>
            <a:chOff x="2487680" y="3312457"/>
            <a:chExt cx="1715105" cy="857552"/>
          </a:xfrm>
        </p:grpSpPr>
        <p:sp>
          <p:nvSpPr>
            <p:cNvPr id="8" name="Rectangle 7"/>
            <p:cNvSpPr/>
            <p:nvPr/>
          </p:nvSpPr>
          <p:spPr>
            <a:xfrm>
              <a:off x="2487680" y="3312457"/>
              <a:ext cx="1715105" cy="857552"/>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ectangle 8"/>
            <p:cNvSpPr/>
            <p:nvPr/>
          </p:nvSpPr>
          <p:spPr>
            <a:xfrm>
              <a:off x="2487680" y="3312457"/>
              <a:ext cx="1715105" cy="85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Sub Accounts</a:t>
              </a:r>
              <a:endParaRPr lang="en-US" sz="1500" kern="1200" dirty="0"/>
            </a:p>
          </p:txBody>
        </p:sp>
      </p:grpSp>
      <p:sp>
        <p:nvSpPr>
          <p:cNvPr id="11" name="TextBox 10"/>
          <p:cNvSpPr txBox="1"/>
          <p:nvPr/>
        </p:nvSpPr>
        <p:spPr>
          <a:xfrm>
            <a:off x="8137884" y="2458026"/>
            <a:ext cx="3641124" cy="646331"/>
          </a:xfrm>
          <a:prstGeom prst="rect">
            <a:avLst/>
          </a:prstGeom>
          <a:noFill/>
        </p:spPr>
        <p:txBody>
          <a:bodyPr wrap="square" rtlCol="0">
            <a:spAutoFit/>
          </a:bodyPr>
          <a:lstStyle/>
          <a:p>
            <a:r>
              <a:rPr lang="en-US" dirty="0" smtClean="0"/>
              <a:t>District/ Regional Users (access to sub accounts only – one to many)</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8268510" y="1417167"/>
            <a:ext cx="428017" cy="1040859"/>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8722466" y="1417167"/>
            <a:ext cx="428017" cy="1040859"/>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9176422" y="1417167"/>
            <a:ext cx="428017" cy="1040859"/>
          </a:xfrm>
          <a:prstGeom prst="rect">
            <a:avLst/>
          </a:prstGeom>
        </p:spPr>
      </p:pic>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9627133" y="1417167"/>
            <a:ext cx="428017" cy="1040859"/>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10077844" y="1417167"/>
            <a:ext cx="428017" cy="1040859"/>
          </a:xfrm>
          <a:prstGeom prst="rect">
            <a:avLst/>
          </a:prstGeom>
        </p:spPr>
      </p:pic>
      <p:grpSp>
        <p:nvGrpSpPr>
          <p:cNvPr id="17" name="Group 16"/>
          <p:cNvGrpSpPr/>
          <p:nvPr/>
        </p:nvGrpSpPr>
        <p:grpSpPr>
          <a:xfrm>
            <a:off x="316251" y="5414953"/>
            <a:ext cx="1715105" cy="857552"/>
            <a:chOff x="7669289" y="4467460"/>
            <a:chExt cx="1715105" cy="857552"/>
          </a:xfrm>
        </p:grpSpPr>
        <p:sp>
          <p:nvSpPr>
            <p:cNvPr id="18" name="Rectangle 17"/>
            <p:cNvSpPr/>
            <p:nvPr/>
          </p:nvSpPr>
          <p:spPr>
            <a:xfrm>
              <a:off x="7669289" y="4467460"/>
              <a:ext cx="1715105" cy="857552"/>
            </a:xfrm>
            <a:prstGeom prst="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7669289" y="4467460"/>
              <a:ext cx="1715105" cy="85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Private people apply for grants</a:t>
              </a:r>
              <a:endParaRPr lang="en-US" sz="1500" kern="1200" dirty="0"/>
            </a:p>
          </p:txBody>
        </p:sp>
      </p:grpSp>
      <p:sp>
        <p:nvSpPr>
          <p:cNvPr id="20" name="TextBox 19"/>
          <p:cNvSpPr txBox="1"/>
          <p:nvPr/>
        </p:nvSpPr>
        <p:spPr>
          <a:xfrm>
            <a:off x="2185604" y="1035236"/>
            <a:ext cx="6168381"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Account transactions managed by district(s) / regional user(s)</a:t>
            </a:r>
          </a:p>
          <a:p>
            <a:pPr marL="285750" indent="-285750">
              <a:buFont typeface="Arial" panose="020B0604020202020204" pitchFamily="34" charset="0"/>
              <a:buChar char="•"/>
            </a:pPr>
            <a:r>
              <a:rPr lang="en-US" dirty="0" smtClean="0"/>
              <a:t>Obligate funds to end user(s) - like a pending debit/credit</a:t>
            </a:r>
          </a:p>
          <a:p>
            <a:pPr marL="742950" lvl="1" indent="-285750">
              <a:buFont typeface="Arial" panose="020B0604020202020204" pitchFamily="34" charset="0"/>
              <a:buChar char="•"/>
            </a:pPr>
            <a:r>
              <a:rPr lang="en-US" dirty="0" smtClean="0"/>
              <a:t>Requires </a:t>
            </a:r>
            <a:r>
              <a:rPr lang="en-US" dirty="0"/>
              <a:t>inputs/levels of approval</a:t>
            </a:r>
          </a:p>
          <a:p>
            <a:pPr marL="742950" lvl="1" indent="-285750">
              <a:buFont typeface="Arial" panose="020B0604020202020204" pitchFamily="34" charset="0"/>
              <a:buChar char="•"/>
            </a:pPr>
            <a:r>
              <a:rPr lang="en-US" dirty="0"/>
              <a:t>Applicant, Authority, </a:t>
            </a:r>
            <a:r>
              <a:rPr lang="en-US" dirty="0" smtClean="0"/>
              <a:t>Technical</a:t>
            </a:r>
          </a:p>
          <a:p>
            <a:pPr marL="285750" indent="-285750">
              <a:buFont typeface="Arial" panose="020B0604020202020204" pitchFamily="34" charset="0"/>
              <a:buChar char="•"/>
            </a:pPr>
            <a:r>
              <a:rPr lang="en-US" dirty="0" smtClean="0"/>
              <a:t>Expend funds (claim processed and paid)</a:t>
            </a:r>
          </a:p>
          <a:p>
            <a:pPr marL="742950" lvl="1" indent="-285750">
              <a:buFont typeface="Arial" panose="020B0604020202020204" pitchFamily="34" charset="0"/>
              <a:buChar char="•"/>
            </a:pPr>
            <a:r>
              <a:rPr lang="en-US" dirty="0"/>
              <a:t>Requires inputs/levels of approval</a:t>
            </a:r>
          </a:p>
          <a:p>
            <a:pPr marL="742950" lvl="1" indent="-285750">
              <a:buFont typeface="Arial" panose="020B0604020202020204" pitchFamily="34" charset="0"/>
              <a:buChar char="•"/>
            </a:pPr>
            <a:r>
              <a:rPr lang="en-US" dirty="0"/>
              <a:t>Applicant, Authority, </a:t>
            </a:r>
            <a:r>
              <a:rPr lang="en-US" dirty="0" smtClean="0"/>
              <a:t>Technical</a:t>
            </a:r>
            <a:endParaRPr lang="en-US" dirty="0"/>
          </a:p>
        </p:txBody>
      </p:sp>
      <p:cxnSp>
        <p:nvCxnSpPr>
          <p:cNvPr id="25" name="Straight Arrow Connector 24"/>
          <p:cNvCxnSpPr/>
          <p:nvPr/>
        </p:nvCxnSpPr>
        <p:spPr>
          <a:xfrm flipV="1">
            <a:off x="1173803" y="1980195"/>
            <a:ext cx="0" cy="33311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6200000">
            <a:off x="244299" y="3792047"/>
            <a:ext cx="1335430" cy="307777"/>
          </a:xfrm>
          <a:prstGeom prst="rect">
            <a:avLst/>
          </a:prstGeom>
          <a:noFill/>
        </p:spPr>
        <p:txBody>
          <a:bodyPr wrap="square" rtlCol="0">
            <a:spAutoFit/>
          </a:bodyPr>
          <a:lstStyle/>
          <a:p>
            <a:r>
              <a:rPr lang="en-US" sz="1400" dirty="0" smtClean="0"/>
              <a:t>Apply for Funds</a:t>
            </a:r>
            <a:endParaRPr lang="en-US" sz="1400" dirty="0"/>
          </a:p>
        </p:txBody>
      </p:sp>
      <p:cxnSp>
        <p:nvCxnSpPr>
          <p:cNvPr id="30" name="Straight Arrow Connector 29"/>
          <p:cNvCxnSpPr/>
          <p:nvPr/>
        </p:nvCxnSpPr>
        <p:spPr>
          <a:xfrm>
            <a:off x="2332365" y="3066561"/>
            <a:ext cx="2298001" cy="32059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3278880">
            <a:off x="2249266" y="4515645"/>
            <a:ext cx="2880917" cy="307777"/>
          </a:xfrm>
          <a:prstGeom prst="rect">
            <a:avLst/>
          </a:prstGeom>
          <a:noFill/>
        </p:spPr>
        <p:txBody>
          <a:bodyPr wrap="none" rtlCol="0">
            <a:spAutoFit/>
          </a:bodyPr>
          <a:lstStyle/>
          <a:p>
            <a:r>
              <a:rPr lang="en-US" sz="1400" dirty="0" smtClean="0"/>
              <a:t>Claim Paid When Project is Complete</a:t>
            </a:r>
            <a:endParaRPr lang="en-US" sz="1400" dirty="0"/>
          </a:p>
        </p:txBody>
      </p:sp>
      <p:cxnSp>
        <p:nvCxnSpPr>
          <p:cNvPr id="36" name="Elbow Connector 35"/>
          <p:cNvCxnSpPr/>
          <p:nvPr/>
        </p:nvCxnSpPr>
        <p:spPr>
          <a:xfrm>
            <a:off x="1359923" y="2008514"/>
            <a:ext cx="914400" cy="914400"/>
          </a:xfrm>
          <a:prstGeom prst="bentConnector3">
            <a:avLst/>
          </a:prstGeom>
          <a:ln w="38100"/>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2031356" y="6133793"/>
            <a:ext cx="256010" cy="622571"/>
          </a:xfrm>
          <a:prstGeom prst="rect">
            <a:avLst/>
          </a:prstGeom>
        </p:spPr>
      </p:pic>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2332365" y="6133793"/>
            <a:ext cx="256010" cy="622571"/>
          </a:xfrm>
          <a:prstGeom prst="rect">
            <a:avLst/>
          </a:prstGeom>
        </p:spPr>
      </p:pic>
      <p:pic>
        <p:nvPicPr>
          <p:cNvPr id="40" name="Picture 39"/>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2607131" y="6133793"/>
            <a:ext cx="256010" cy="622571"/>
          </a:xfrm>
          <a:prstGeom prst="rect">
            <a:avLst/>
          </a:prstGeom>
        </p:spPr>
      </p:pic>
      <p:pic>
        <p:nvPicPr>
          <p:cNvPr id="41" name="Picture 40"/>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2832821" y="6133793"/>
            <a:ext cx="256010" cy="622571"/>
          </a:xfrm>
          <a:prstGeom prst="rect">
            <a:avLst/>
          </a:prstGeom>
        </p:spPr>
      </p:pic>
      <p:pic>
        <p:nvPicPr>
          <p:cNvPr id="42" name="Picture 41"/>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3103132" y="6130757"/>
            <a:ext cx="256010" cy="622571"/>
          </a:xfrm>
          <a:prstGeom prst="rect">
            <a:avLst/>
          </a:prstGeom>
        </p:spPr>
      </p:pic>
      <p:pic>
        <p:nvPicPr>
          <p:cNvPr id="43" name="Picture 42"/>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2031356" y="5478878"/>
            <a:ext cx="256010" cy="622571"/>
          </a:xfrm>
          <a:prstGeom prst="rect">
            <a:avLst/>
          </a:prstGeom>
        </p:spPr>
      </p:pic>
      <p:pic>
        <p:nvPicPr>
          <p:cNvPr id="44" name="Picture 43"/>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2332365" y="5478878"/>
            <a:ext cx="256010" cy="622571"/>
          </a:xfrm>
          <a:prstGeom prst="rect">
            <a:avLst/>
          </a:prstGeom>
        </p:spPr>
      </p:pic>
      <p:pic>
        <p:nvPicPr>
          <p:cNvPr id="45" name="Picture 44"/>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2607131" y="5478878"/>
            <a:ext cx="256010" cy="622571"/>
          </a:xfrm>
          <a:prstGeom prst="rect">
            <a:avLst/>
          </a:prstGeom>
        </p:spPr>
      </p:pic>
      <p:pic>
        <p:nvPicPr>
          <p:cNvPr id="46" name="Picture 45"/>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2832821" y="5478878"/>
            <a:ext cx="256010" cy="622571"/>
          </a:xfrm>
          <a:prstGeom prst="rect">
            <a:avLst/>
          </a:prstGeom>
        </p:spPr>
      </p:pic>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3103132" y="5475842"/>
            <a:ext cx="256010" cy="622571"/>
          </a:xfrm>
          <a:prstGeom prst="rect">
            <a:avLst/>
          </a:prstGeom>
        </p:spPr>
      </p:pic>
      <p:pic>
        <p:nvPicPr>
          <p:cNvPr id="48" name="Picture 47"/>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5005070" y="6133793"/>
            <a:ext cx="256010" cy="622571"/>
          </a:xfrm>
          <a:prstGeom prst="rect">
            <a:avLst/>
          </a:prstGeom>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5306079" y="6133793"/>
            <a:ext cx="256010" cy="622571"/>
          </a:xfrm>
          <a:prstGeom prst="rect">
            <a:avLst/>
          </a:prstGeom>
        </p:spPr>
      </p:pic>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5580845" y="6133793"/>
            <a:ext cx="256010" cy="622571"/>
          </a:xfrm>
          <a:prstGeom prst="rect">
            <a:avLst/>
          </a:prstGeom>
        </p:spPr>
      </p:pic>
      <p:pic>
        <p:nvPicPr>
          <p:cNvPr id="51" name="Picture 50"/>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5806535" y="6133793"/>
            <a:ext cx="256010" cy="622571"/>
          </a:xfrm>
          <a:prstGeom prst="rect">
            <a:avLst/>
          </a:prstGeom>
        </p:spPr>
      </p:pic>
      <p:pic>
        <p:nvPicPr>
          <p:cNvPr id="52" name="Picture 51"/>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6076846" y="6130757"/>
            <a:ext cx="256010" cy="622571"/>
          </a:xfrm>
          <a:prstGeom prst="rect">
            <a:avLst/>
          </a:prstGeom>
        </p:spPr>
      </p:pic>
      <p:pic>
        <p:nvPicPr>
          <p:cNvPr id="53" name="Picture 52"/>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5005070" y="5478878"/>
            <a:ext cx="256010" cy="622571"/>
          </a:xfrm>
          <a:prstGeom prst="rect">
            <a:avLst/>
          </a:prstGeom>
        </p:spPr>
      </p:pic>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5306079" y="5478878"/>
            <a:ext cx="256010" cy="622571"/>
          </a:xfrm>
          <a:prstGeom prst="rect">
            <a:avLst/>
          </a:prstGeom>
        </p:spPr>
      </p:pic>
      <p:pic>
        <p:nvPicPr>
          <p:cNvPr id="55" name="Picture 54"/>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5580845" y="5478878"/>
            <a:ext cx="256010" cy="622571"/>
          </a:xfrm>
          <a:prstGeom prst="rect">
            <a:avLst/>
          </a:prstGeom>
        </p:spPr>
      </p:pic>
      <p:pic>
        <p:nvPicPr>
          <p:cNvPr id="56" name="Picture 55"/>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5806535" y="5478878"/>
            <a:ext cx="256010" cy="622571"/>
          </a:xfrm>
          <a:prstGeom prst="rect">
            <a:avLst/>
          </a:prstGeom>
        </p:spPr>
      </p:pic>
      <p:pic>
        <p:nvPicPr>
          <p:cNvPr id="57" name="Picture 56"/>
          <p:cNvPicPr>
            <a:picLocks noChangeAspect="1"/>
          </p:cNvPicPr>
          <p:nvPr/>
        </p:nvPicPr>
        <p:blipFill rotWithShape="1">
          <a:blip r:embed="rId3" cstate="print">
            <a:extLst>
              <a:ext uri="{28A0092B-C50C-407E-A947-70E740481C1C}">
                <a14:useLocalDpi xmlns:a14="http://schemas.microsoft.com/office/drawing/2010/main" val="0"/>
              </a:ext>
            </a:extLst>
          </a:blip>
          <a:srcRect l="42647" t="19634" r="42533" b="16294"/>
          <a:stretch/>
        </p:blipFill>
        <p:spPr>
          <a:xfrm flipH="1">
            <a:off x="6076846" y="5475842"/>
            <a:ext cx="256010" cy="622571"/>
          </a:xfrm>
          <a:prstGeom prst="rect">
            <a:avLst/>
          </a:prstGeom>
        </p:spPr>
      </p:pic>
      <p:sp>
        <p:nvSpPr>
          <p:cNvPr id="58" name="TextBox 57"/>
          <p:cNvSpPr txBox="1"/>
          <p:nvPr/>
        </p:nvSpPr>
        <p:spPr>
          <a:xfrm>
            <a:off x="6652620" y="5843729"/>
            <a:ext cx="4495277" cy="646331"/>
          </a:xfrm>
          <a:prstGeom prst="rect">
            <a:avLst/>
          </a:prstGeom>
          <a:noFill/>
        </p:spPr>
        <p:txBody>
          <a:bodyPr wrap="square" rtlCol="0">
            <a:spAutoFit/>
          </a:bodyPr>
          <a:lstStyle/>
          <a:p>
            <a:r>
              <a:rPr lang="en-US" dirty="0" smtClean="0"/>
              <a:t>Individual User (individual account access only)</a:t>
            </a:r>
          </a:p>
        </p:txBody>
      </p:sp>
      <p:cxnSp>
        <p:nvCxnSpPr>
          <p:cNvPr id="60" name="Straight Arrow Connector 59"/>
          <p:cNvCxnSpPr/>
          <p:nvPr/>
        </p:nvCxnSpPr>
        <p:spPr>
          <a:xfrm flipH="1">
            <a:off x="6945549" y="3066561"/>
            <a:ext cx="1099226" cy="27771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rot="17511927">
            <a:off x="5894423" y="4022036"/>
            <a:ext cx="2722452" cy="523220"/>
          </a:xfrm>
          <a:prstGeom prst="rect">
            <a:avLst/>
          </a:prstGeom>
          <a:noFill/>
        </p:spPr>
        <p:txBody>
          <a:bodyPr wrap="square" rtlCol="0">
            <a:spAutoFit/>
          </a:bodyPr>
          <a:lstStyle/>
          <a:p>
            <a:r>
              <a:rPr lang="en-US" sz="1400" dirty="0" smtClean="0"/>
              <a:t>May complete grant application on behalf of individual user</a:t>
            </a:r>
            <a:endParaRPr lang="en-US" sz="1400" dirty="0"/>
          </a:p>
        </p:txBody>
      </p:sp>
    </p:spTree>
    <p:extLst>
      <p:ext uri="{BB962C8B-B14F-4D97-AF65-F5344CB8AC3E}">
        <p14:creationId xmlns:p14="http://schemas.microsoft.com/office/powerpoint/2010/main" val="3371819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638" y="141424"/>
            <a:ext cx="11933200" cy="610958"/>
            <a:chOff x="5832" y="1461"/>
            <a:chExt cx="11933200" cy="610958"/>
          </a:xfrm>
        </p:grpSpPr>
        <p:sp>
          <p:nvSpPr>
            <p:cNvPr id="5" name="Rounded Rectangle 4"/>
            <p:cNvSpPr/>
            <p:nvPr/>
          </p:nvSpPr>
          <p:spPr>
            <a:xfrm>
              <a:off x="5832" y="1461"/>
              <a:ext cx="11933200" cy="610958"/>
            </a:xfrm>
            <a:prstGeom prst="roundRect">
              <a:avLst>
                <a:gd name="adj" fmla="val 10000"/>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6" name="Rounded Rectangle 4"/>
            <p:cNvSpPr/>
            <p:nvPr/>
          </p:nvSpPr>
          <p:spPr>
            <a:xfrm>
              <a:off x="23726" y="19355"/>
              <a:ext cx="11897412" cy="57517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Sub-Accounts</a:t>
              </a:r>
              <a:endParaRPr lang="en-US" sz="1400" kern="1200" dirty="0">
                <a:latin typeface="+mn-lt"/>
              </a:endParaRPr>
            </a:p>
          </p:txBody>
        </p:sp>
      </p:gr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8268510" y="1417167"/>
            <a:ext cx="428017" cy="1040859"/>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8722466" y="1417167"/>
            <a:ext cx="428017" cy="1040859"/>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9176422" y="1417167"/>
            <a:ext cx="428017" cy="1040859"/>
          </a:xfrm>
          <a:prstGeom prst="rect">
            <a:avLst/>
          </a:prstGeom>
        </p:spPr>
      </p:pic>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9627133" y="1417167"/>
            <a:ext cx="428017" cy="1040859"/>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10077844" y="1417167"/>
            <a:ext cx="428017" cy="1040859"/>
          </a:xfrm>
          <a:prstGeom prst="rect">
            <a:avLst/>
          </a:prstGeom>
        </p:spPr>
      </p:pic>
      <p:grpSp>
        <p:nvGrpSpPr>
          <p:cNvPr id="17" name="Group 16"/>
          <p:cNvGrpSpPr/>
          <p:nvPr/>
        </p:nvGrpSpPr>
        <p:grpSpPr>
          <a:xfrm>
            <a:off x="405187" y="1035236"/>
            <a:ext cx="1715105" cy="857552"/>
            <a:chOff x="7669289" y="4467460"/>
            <a:chExt cx="1715105" cy="857552"/>
          </a:xfrm>
        </p:grpSpPr>
        <p:sp>
          <p:nvSpPr>
            <p:cNvPr id="18" name="Rectangle 17"/>
            <p:cNvSpPr/>
            <p:nvPr/>
          </p:nvSpPr>
          <p:spPr>
            <a:xfrm>
              <a:off x="7669289" y="4467460"/>
              <a:ext cx="1715105" cy="857552"/>
            </a:xfrm>
            <a:prstGeom prst="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7669289" y="4467460"/>
              <a:ext cx="1715105" cy="85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Private people apply for grants</a:t>
              </a:r>
              <a:endParaRPr lang="en-US" sz="1500" kern="1200" dirty="0"/>
            </a:p>
          </p:txBody>
        </p:sp>
      </p:grpSp>
      <p:sp>
        <p:nvSpPr>
          <p:cNvPr id="20" name="TextBox 19"/>
          <p:cNvSpPr txBox="1"/>
          <p:nvPr/>
        </p:nvSpPr>
        <p:spPr>
          <a:xfrm>
            <a:off x="2185605" y="1035236"/>
            <a:ext cx="5370272"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Enter Data - Who, What, Where, When, $</a:t>
            </a:r>
          </a:p>
          <a:p>
            <a:pPr marL="285750" indent="-285750">
              <a:buFont typeface="Arial" panose="020B0604020202020204" pitchFamily="34" charset="0"/>
              <a:buChar char="•"/>
            </a:pPr>
            <a:r>
              <a:rPr lang="en-US" dirty="0" smtClean="0"/>
              <a:t>Submission of requests that will become an application.  Application status is managed by higher level users.  Could be:</a:t>
            </a:r>
          </a:p>
          <a:p>
            <a:pPr marL="342900" indent="-342900">
              <a:buFont typeface="+mj-lt"/>
              <a:buAutoNum type="arabicPeriod"/>
            </a:pPr>
            <a:r>
              <a:rPr lang="en-US" dirty="0" smtClean="0"/>
              <a:t>Pending</a:t>
            </a:r>
          </a:p>
          <a:p>
            <a:pPr marL="800100" lvl="1" indent="-342900">
              <a:buFont typeface="Arial" panose="020B0604020202020204" pitchFamily="34" charset="0"/>
              <a:buChar char="•"/>
            </a:pPr>
            <a:r>
              <a:rPr lang="en-US" dirty="0" smtClean="0"/>
              <a:t>Status varies based on level of completion and action items by district/regional user</a:t>
            </a:r>
          </a:p>
          <a:p>
            <a:pPr marL="342900" indent="-342900">
              <a:buFont typeface="+mj-lt"/>
              <a:buAutoNum type="arabicPeriod"/>
            </a:pPr>
            <a:r>
              <a:rPr lang="en-US" dirty="0" smtClean="0"/>
              <a:t>Funds Obligated</a:t>
            </a:r>
          </a:p>
          <a:p>
            <a:pPr marL="800100" lvl="1" indent="-342900">
              <a:buFont typeface="Arial" panose="020B0604020202020204" pitchFamily="34" charset="0"/>
              <a:buChar char="•"/>
            </a:pPr>
            <a:r>
              <a:rPr lang="en-US" dirty="0" smtClean="0"/>
              <a:t>Status </a:t>
            </a:r>
            <a:r>
              <a:rPr lang="en-US" dirty="0"/>
              <a:t>varies based on level of completion and action items by district/regional user</a:t>
            </a:r>
          </a:p>
          <a:p>
            <a:pPr marL="342900" indent="-342900">
              <a:buFont typeface="+mj-lt"/>
              <a:buAutoNum type="arabicPeriod"/>
            </a:pPr>
            <a:r>
              <a:rPr lang="en-US" dirty="0" smtClean="0"/>
              <a:t>Expenditure of Funds</a:t>
            </a:r>
            <a:endParaRPr lang="en-US" dirty="0"/>
          </a:p>
          <a:p>
            <a:pPr marL="742950" lvl="1" indent="-285750">
              <a:buFont typeface="Arial" panose="020B0604020202020204" pitchFamily="34" charset="0"/>
              <a:buChar char="•"/>
            </a:pPr>
            <a:r>
              <a:rPr lang="en-US" dirty="0"/>
              <a:t>Requires inputs/levels of approval</a:t>
            </a:r>
          </a:p>
          <a:p>
            <a:pPr marL="742950" lvl="1" indent="-285750">
              <a:buFont typeface="Arial" panose="020B0604020202020204" pitchFamily="34" charset="0"/>
              <a:buChar char="•"/>
            </a:pPr>
            <a:r>
              <a:rPr lang="en-US" dirty="0"/>
              <a:t>Applicant, Authority, </a:t>
            </a:r>
            <a:r>
              <a:rPr lang="en-US" dirty="0" smtClean="0"/>
              <a:t>Technical</a:t>
            </a:r>
            <a:endParaRPr lang="en-US" dirty="0"/>
          </a:p>
        </p:txBody>
      </p:sp>
      <p:grpSp>
        <p:nvGrpSpPr>
          <p:cNvPr id="21" name="Group 20"/>
          <p:cNvGrpSpPr/>
          <p:nvPr/>
        </p:nvGrpSpPr>
        <p:grpSpPr>
          <a:xfrm>
            <a:off x="405187" y="5376042"/>
            <a:ext cx="1715105" cy="857552"/>
            <a:chOff x="789138" y="5768145"/>
            <a:chExt cx="1715105" cy="857552"/>
          </a:xfrm>
        </p:grpSpPr>
        <p:sp>
          <p:nvSpPr>
            <p:cNvPr id="22" name="Rectangle 21"/>
            <p:cNvSpPr/>
            <p:nvPr/>
          </p:nvSpPr>
          <p:spPr>
            <a:xfrm>
              <a:off x="789138" y="5768145"/>
              <a:ext cx="1715105" cy="857552"/>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Rectangle 22"/>
            <p:cNvSpPr/>
            <p:nvPr/>
          </p:nvSpPr>
          <p:spPr>
            <a:xfrm>
              <a:off x="789138" y="5768145"/>
              <a:ext cx="1715105" cy="85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Conservation work complete, triggers claim payment to farmer account</a:t>
              </a:r>
              <a:endParaRPr lang="en-US" sz="1500" kern="1200" dirty="0"/>
            </a:p>
          </p:txBody>
        </p:sp>
      </p:grpSp>
      <p:cxnSp>
        <p:nvCxnSpPr>
          <p:cNvPr id="24" name="Straight Arrow Connector 23"/>
          <p:cNvCxnSpPr/>
          <p:nvPr/>
        </p:nvCxnSpPr>
        <p:spPr>
          <a:xfrm>
            <a:off x="1262739" y="1925677"/>
            <a:ext cx="37055" cy="3417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8268510" y="2458026"/>
            <a:ext cx="428017" cy="1040859"/>
          </a:xfrm>
          <a:prstGeom prst="rect">
            <a:avLst/>
          </a:prstGeom>
        </p:spPr>
      </p:pic>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8722466" y="2458026"/>
            <a:ext cx="428017" cy="1040859"/>
          </a:xfrm>
          <a:prstGeom prst="rect">
            <a:avLst/>
          </a:prstGeom>
        </p:spPr>
      </p:pic>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9176422" y="2458026"/>
            <a:ext cx="428017" cy="1040859"/>
          </a:xfrm>
          <a:prstGeom prst="rect">
            <a:avLst/>
          </a:prstGeom>
        </p:spPr>
      </p:pic>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9627133" y="2458026"/>
            <a:ext cx="428017" cy="1040859"/>
          </a:xfrm>
          <a:prstGeom prst="rect">
            <a:avLst/>
          </a:prstGeom>
        </p:spPr>
      </p:pic>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42647" t="19634" r="42533" b="16294"/>
          <a:stretch/>
        </p:blipFill>
        <p:spPr>
          <a:xfrm>
            <a:off x="10077844" y="2458026"/>
            <a:ext cx="428017" cy="1040859"/>
          </a:xfrm>
          <a:prstGeom prst="rect">
            <a:avLst/>
          </a:prstGeom>
        </p:spPr>
      </p:pic>
      <p:sp>
        <p:nvSpPr>
          <p:cNvPr id="30" name="TextBox 29"/>
          <p:cNvSpPr txBox="1"/>
          <p:nvPr/>
        </p:nvSpPr>
        <p:spPr>
          <a:xfrm>
            <a:off x="7555877" y="3634415"/>
            <a:ext cx="4636123" cy="646331"/>
          </a:xfrm>
          <a:prstGeom prst="rect">
            <a:avLst/>
          </a:prstGeom>
          <a:noFill/>
        </p:spPr>
        <p:txBody>
          <a:bodyPr wrap="square" rtlCol="0">
            <a:spAutoFit/>
          </a:bodyPr>
          <a:lstStyle/>
          <a:p>
            <a:r>
              <a:rPr lang="en-US" dirty="0" smtClean="0"/>
              <a:t>Individual User (individual account access only)</a:t>
            </a:r>
          </a:p>
          <a:p>
            <a:r>
              <a:rPr lang="en-US" dirty="0" smtClean="0"/>
              <a:t>Vender validation, verification or creation</a:t>
            </a:r>
          </a:p>
        </p:txBody>
      </p:sp>
    </p:spTree>
    <p:extLst>
      <p:ext uri="{BB962C8B-B14F-4D97-AF65-F5344CB8AC3E}">
        <p14:creationId xmlns:p14="http://schemas.microsoft.com/office/powerpoint/2010/main" val="3097206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11207</TotalTime>
  <Words>1054</Words>
  <Application>Microsoft Office PowerPoint</Application>
  <PresentationFormat>Widescreen</PresentationFormat>
  <Paragraphs>162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Toigo, Tony</dc:creator>
  <cp:lastModifiedBy>Discher, Ken [DAS]</cp:lastModifiedBy>
  <cp:revision>89</cp:revision>
  <cp:lastPrinted>2016-06-23T13:35:55Z</cp:lastPrinted>
  <dcterms:created xsi:type="dcterms:W3CDTF">2016-05-11T16:23:04Z</dcterms:created>
  <dcterms:modified xsi:type="dcterms:W3CDTF">2018-08-15T14:20:31Z</dcterms:modified>
</cp:coreProperties>
</file>